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3.xml" ContentType="application/vnd.openxmlformats-officedocument.presentationml.tags+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1.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1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5.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6.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7.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18.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0.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1.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2.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23.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notesSlides/notesSlide24.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25.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6.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27.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28.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29.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30.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31.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32.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3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3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3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3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56.xml" ContentType="application/vnd.openxmlformats-officedocument.presentationml.tags+xml"/>
  <Override PartName="/ppt/tags/tag257.xml" ContentType="application/vnd.openxmlformats-officedocument.presentationml.tags+xml"/>
  <Override PartName="/ppt/notesSlides/notesSlide37.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38.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39.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4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4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42.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43.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44.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48"/>
  </p:notesMasterIdLst>
  <p:sldIdLst>
    <p:sldId id="257" r:id="rId3"/>
    <p:sldId id="258" r:id="rId4"/>
    <p:sldId id="265" r:id="rId5"/>
    <p:sldId id="267" r:id="rId6"/>
    <p:sldId id="268" r:id="rId7"/>
    <p:sldId id="269" r:id="rId8"/>
    <p:sldId id="270" r:id="rId9"/>
    <p:sldId id="2831" r:id="rId10"/>
    <p:sldId id="273" r:id="rId11"/>
    <p:sldId id="275" r:id="rId12"/>
    <p:sldId id="276" r:id="rId13"/>
    <p:sldId id="277" r:id="rId14"/>
    <p:sldId id="278" r:id="rId15"/>
    <p:sldId id="279" r:id="rId16"/>
    <p:sldId id="280" r:id="rId17"/>
    <p:sldId id="281" r:id="rId18"/>
    <p:sldId id="283" r:id="rId19"/>
    <p:sldId id="315" r:id="rId20"/>
    <p:sldId id="284" r:id="rId21"/>
    <p:sldId id="285" r:id="rId22"/>
    <p:sldId id="286" r:id="rId23"/>
    <p:sldId id="287" r:id="rId24"/>
    <p:sldId id="411" r:id="rId25"/>
    <p:sldId id="289" r:id="rId26"/>
    <p:sldId id="291" r:id="rId27"/>
    <p:sldId id="292" r:id="rId28"/>
    <p:sldId id="293" r:id="rId29"/>
    <p:sldId id="295" r:id="rId30"/>
    <p:sldId id="296" r:id="rId31"/>
    <p:sldId id="297" r:id="rId32"/>
    <p:sldId id="298" r:id="rId33"/>
    <p:sldId id="299" r:id="rId34"/>
    <p:sldId id="301" r:id="rId35"/>
    <p:sldId id="302" r:id="rId36"/>
    <p:sldId id="303" r:id="rId37"/>
    <p:sldId id="304" r:id="rId38"/>
    <p:sldId id="305" r:id="rId39"/>
    <p:sldId id="306" r:id="rId40"/>
    <p:sldId id="307" r:id="rId41"/>
    <p:sldId id="309" r:id="rId42"/>
    <p:sldId id="310" r:id="rId43"/>
    <p:sldId id="311" r:id="rId44"/>
    <p:sldId id="312" r:id="rId45"/>
    <p:sldId id="313" r:id="rId46"/>
    <p:sldId id="41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Xu" initials="" lastIdx="2" clrIdx="0"/>
  <p:cmAuthor id="2" name="Claire Elizondo" initials="CE" lastIdx="62" clrIdx="1">
    <p:extLst>
      <p:ext uri="{19B8F6BF-5375-455C-9EA6-DF929625EA0E}">
        <p15:presenceInfo xmlns:p15="http://schemas.microsoft.com/office/powerpoint/2012/main" userId="c5570174fabae1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p:restoredTop sz="93758" autoAdjust="0"/>
  </p:normalViewPr>
  <p:slideViewPr>
    <p:cSldViewPr snapToGrid="0" snapToObjects="1">
      <p:cViewPr varScale="1">
        <p:scale>
          <a:sx n="63" d="100"/>
          <a:sy n="63" d="100"/>
        </p:scale>
        <p:origin x="9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1"/>
          <c:showCatName val="0"/>
          <c:showSerName val="0"/>
          <c:showPercent val="0"/>
          <c:showBubbleSize val="0"/>
        </c:dLbls>
        <c:gapWidth val="75"/>
        <c:axId val="1350498816"/>
        <c:axId val="1354305104"/>
      </c:barChart>
      <c:catAx>
        <c:axId val="135049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1354305104"/>
        <c:crosses val="autoZero"/>
        <c:auto val="1"/>
        <c:lblAlgn val="ctr"/>
        <c:lblOffset val="100"/>
        <c:noMultiLvlLbl val="0"/>
      </c:catAx>
      <c:valAx>
        <c:axId val="1354305104"/>
        <c:scaling>
          <c:orientation val="minMax"/>
        </c:scaling>
        <c:delete val="1"/>
        <c:axPos val="l"/>
        <c:numFmt formatCode="0%" sourceLinked="1"/>
        <c:majorTickMark val="none"/>
        <c:minorTickMark val="none"/>
        <c:tickLblPos val="nextTo"/>
        <c:crossAx val="135049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Sheet1!$C$1</c:f>
              <c:strCache>
                <c:ptCount val="1"/>
                <c:pt idx="0">
                  <c:v>Professions les plus en déclin</c:v>
                </c:pt>
              </c:strCache>
            </c:strRef>
          </c:tx>
          <c:spPr>
            <a:solidFill>
              <a:srgbClr val="187F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Doctorat</c:v>
                </c:pt>
                <c:pt idx="1">
                  <c:v>Master</c:v>
                </c:pt>
                <c:pt idx="2">
                  <c:v>Licence</c:v>
                </c:pt>
                <c:pt idx="3">
                  <c:v>Diplôme sanctionnant deux ans d'études</c:v>
                </c:pt>
              </c:strCache>
            </c:strRef>
          </c:cat>
          <c:val>
            <c:numRef>
              <c:f>Sheet1!$C$2:$C$5</c:f>
              <c:numCache>
                <c:formatCode>0%</c:formatCode>
                <c:ptCount val="4"/>
                <c:pt idx="0">
                  <c:v>0.04</c:v>
                </c:pt>
                <c:pt idx="1">
                  <c:v>0.66</c:v>
                </c:pt>
                <c:pt idx="2">
                  <c:v>0.16</c:v>
                </c:pt>
                <c:pt idx="3">
                  <c:v>0.15</c:v>
                </c:pt>
              </c:numCache>
            </c:numRef>
          </c:val>
          <c:extLst>
            <c:ext xmlns:c16="http://schemas.microsoft.com/office/drawing/2014/chart" uri="{C3380CC4-5D6E-409C-BE32-E72D297353CC}">
              <c16:uniqueId val="{00000000-D3FC-3840-8EC9-FB1126BC62E9}"/>
            </c:ext>
          </c:extLst>
        </c:ser>
        <c:ser>
          <c:idx val="0"/>
          <c:order val="1"/>
          <c:tx>
            <c:strRef>
              <c:f>Sheet1!$B$1</c:f>
              <c:strCache>
                <c:ptCount val="1"/>
                <c:pt idx="0">
                  <c:v>Professions les plus émergentes</c:v>
                </c:pt>
              </c:strCache>
            </c:strRef>
          </c:tx>
          <c:spPr>
            <a:solidFill>
              <a:srgbClr val="008B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Doctorat</c:v>
                </c:pt>
                <c:pt idx="1">
                  <c:v>Master</c:v>
                </c:pt>
                <c:pt idx="2">
                  <c:v>Licence</c:v>
                </c:pt>
                <c:pt idx="3">
                  <c:v>Diplôme sanctionnant deux ans d'études</c:v>
                </c:pt>
              </c:strCache>
            </c:strRef>
          </c:cat>
          <c:val>
            <c:numRef>
              <c:f>Sheet1!$B$2:$B$5</c:f>
              <c:numCache>
                <c:formatCode>0%</c:formatCode>
                <c:ptCount val="4"/>
                <c:pt idx="0">
                  <c:v>0.03</c:v>
                </c:pt>
                <c:pt idx="1">
                  <c:v>0.68</c:v>
                </c:pt>
                <c:pt idx="2">
                  <c:v>0.17</c:v>
                </c:pt>
                <c:pt idx="3">
                  <c:v>0.12</c:v>
                </c:pt>
              </c:numCache>
            </c:numRef>
          </c:val>
          <c:extLst>
            <c:ext xmlns:c16="http://schemas.microsoft.com/office/drawing/2014/chart" uri="{C3380CC4-5D6E-409C-BE32-E72D297353CC}">
              <c16:uniqueId val="{00000001-D3FC-3840-8EC9-FB1126BC62E9}"/>
            </c:ext>
          </c:extLst>
        </c:ser>
        <c:dLbls>
          <c:showLegendKey val="0"/>
          <c:showVal val="0"/>
          <c:showCatName val="0"/>
          <c:showSerName val="0"/>
          <c:showPercent val="0"/>
          <c:showBubbleSize val="0"/>
        </c:dLbls>
        <c:gapWidth val="75"/>
        <c:overlap val="-25"/>
        <c:axId val="1732464160"/>
        <c:axId val="1616616512"/>
      </c:barChart>
      <c:catAx>
        <c:axId val="1732464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616616512"/>
        <c:crosses val="autoZero"/>
        <c:auto val="1"/>
        <c:lblAlgn val="ctr"/>
        <c:lblOffset val="100"/>
        <c:noMultiLvlLbl val="0"/>
      </c:catAx>
      <c:valAx>
        <c:axId val="1616616512"/>
        <c:scaling>
          <c:orientation val="minMax"/>
        </c:scaling>
        <c:delete val="1"/>
        <c:axPos val="b"/>
        <c:numFmt formatCode="0%" sourceLinked="1"/>
        <c:majorTickMark val="none"/>
        <c:minorTickMark val="none"/>
        <c:tickLblPos val="nextTo"/>
        <c:crossAx val="1732464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noProof="0" dirty="0"/>
              <a:t>Domaines</a:t>
            </a:r>
            <a:r>
              <a:rPr lang="fr-FR" sz="1400" baseline="0" noProof="0" dirty="0"/>
              <a:t> d’étude les plus fréquents pour les professions émergentes</a:t>
            </a:r>
            <a:endParaRPr lang="fr-FR" sz="1400" noProof="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1"/>
          <c:order val="0"/>
          <c:tx>
            <c:strRef>
              <c:f>Sheet1!$C$1</c:f>
              <c:strCache>
                <c:ptCount val="1"/>
                <c:pt idx="0">
                  <c:v>Emplois en déclin</c:v>
                </c:pt>
              </c:strCache>
            </c:strRef>
          </c:tx>
          <c:spPr>
            <a:solidFill>
              <a:srgbClr val="187F8F"/>
            </a:solidFill>
            <a:ln>
              <a:noFill/>
            </a:ln>
            <a:effectLst/>
          </c:spPr>
          <c:invertIfNegative val="0"/>
          <c:cat>
            <c:strRef>
              <c:f>Sheet1!$A$2:$A$9</c:f>
              <c:strCache>
                <c:ptCount val="8"/>
                <c:pt idx="0">
                  <c:v>Technologies de l'information</c:v>
                </c:pt>
                <c:pt idx="1">
                  <c:v>Mathématiques</c:v>
                </c:pt>
                <c:pt idx="2">
                  <c:v>Communication</c:v>
                </c:pt>
                <c:pt idx="3">
                  <c:v>Marketing/Gestion du marketing</c:v>
                </c:pt>
                <c:pt idx="4">
                  <c:v>Commerce international</c:v>
                </c:pt>
                <c:pt idx="5">
                  <c:v>Informatique</c:v>
                </c:pt>
                <c:pt idx="6">
                  <c:v>Commerce en ligne</c:v>
                </c:pt>
                <c:pt idx="7">
                  <c:v>Gestion RH/Gestion du personnel</c:v>
                </c:pt>
              </c:strCache>
            </c:strRef>
          </c:cat>
          <c:val>
            <c:numRef>
              <c:f>Sheet1!$C$2:$C$9</c:f>
              <c:numCache>
                <c:formatCode>General</c:formatCode>
                <c:ptCount val="8"/>
                <c:pt idx="0">
                  <c:v>1</c:v>
                </c:pt>
                <c:pt idx="1">
                  <c:v>0.7</c:v>
                </c:pt>
                <c:pt idx="2">
                  <c:v>1.6</c:v>
                </c:pt>
                <c:pt idx="3">
                  <c:v>1.2</c:v>
                </c:pt>
                <c:pt idx="4">
                  <c:v>1.1000000000000001</c:v>
                </c:pt>
                <c:pt idx="5">
                  <c:v>0.7</c:v>
                </c:pt>
                <c:pt idx="6">
                  <c:v>1.4</c:v>
                </c:pt>
                <c:pt idx="7">
                  <c:v>0.1</c:v>
                </c:pt>
              </c:numCache>
            </c:numRef>
          </c:val>
          <c:extLst>
            <c:ext xmlns:c16="http://schemas.microsoft.com/office/drawing/2014/chart" uri="{C3380CC4-5D6E-409C-BE32-E72D297353CC}">
              <c16:uniqueId val="{00000000-5DAC-D54F-BC49-09ADFCD9DB5B}"/>
            </c:ext>
          </c:extLst>
        </c:ser>
        <c:ser>
          <c:idx val="0"/>
          <c:order val="1"/>
          <c:tx>
            <c:strRef>
              <c:f>Sheet1!$B$1</c:f>
              <c:strCache>
                <c:ptCount val="1"/>
                <c:pt idx="0">
                  <c:v>Emplois émergents</c:v>
                </c:pt>
              </c:strCache>
            </c:strRef>
          </c:tx>
          <c:spPr>
            <a:solidFill>
              <a:srgbClr val="008BC7"/>
            </a:solidFill>
            <a:ln>
              <a:noFill/>
            </a:ln>
            <a:effectLst/>
          </c:spPr>
          <c:invertIfNegative val="0"/>
          <c:cat>
            <c:strRef>
              <c:f>Sheet1!$A$2:$A$9</c:f>
              <c:strCache>
                <c:ptCount val="8"/>
                <c:pt idx="0">
                  <c:v>Technologies de l'information</c:v>
                </c:pt>
                <c:pt idx="1">
                  <c:v>Mathématiques</c:v>
                </c:pt>
                <c:pt idx="2">
                  <c:v>Communication</c:v>
                </c:pt>
                <c:pt idx="3">
                  <c:v>Marketing/Gestion du marketing</c:v>
                </c:pt>
                <c:pt idx="4">
                  <c:v>Commerce international</c:v>
                </c:pt>
                <c:pt idx="5">
                  <c:v>Informatique</c:v>
                </c:pt>
                <c:pt idx="6">
                  <c:v>Commerce en ligne</c:v>
                </c:pt>
                <c:pt idx="7">
                  <c:v>Gestion RH/Gestion du personnel</c:v>
                </c:pt>
              </c:strCache>
            </c:strRef>
          </c:cat>
          <c:val>
            <c:numRef>
              <c:f>Sheet1!$B$2:$B$9</c:f>
              <c:numCache>
                <c:formatCode>General</c:formatCode>
                <c:ptCount val="8"/>
                <c:pt idx="0">
                  <c:v>1.4</c:v>
                </c:pt>
                <c:pt idx="1">
                  <c:v>1.4</c:v>
                </c:pt>
                <c:pt idx="2">
                  <c:v>1.7</c:v>
                </c:pt>
                <c:pt idx="3">
                  <c:v>1.7</c:v>
                </c:pt>
                <c:pt idx="4">
                  <c:v>2</c:v>
                </c:pt>
                <c:pt idx="5">
                  <c:v>2</c:v>
                </c:pt>
                <c:pt idx="6">
                  <c:v>2.1</c:v>
                </c:pt>
                <c:pt idx="7">
                  <c:v>3.7</c:v>
                </c:pt>
              </c:numCache>
            </c:numRef>
          </c:val>
          <c:extLst>
            <c:ext xmlns:c16="http://schemas.microsoft.com/office/drawing/2014/chart" uri="{C3380CC4-5D6E-409C-BE32-E72D297353CC}">
              <c16:uniqueId val="{00000001-5DAC-D54F-BC49-09ADFCD9DB5B}"/>
            </c:ext>
          </c:extLst>
        </c:ser>
        <c:dLbls>
          <c:showLegendKey val="0"/>
          <c:showVal val="0"/>
          <c:showCatName val="0"/>
          <c:showSerName val="0"/>
          <c:showPercent val="0"/>
          <c:showBubbleSize val="0"/>
        </c:dLbls>
        <c:gapWidth val="75"/>
        <c:overlap val="-25"/>
        <c:axId val="1389512688"/>
        <c:axId val="1389514368"/>
      </c:barChart>
      <c:catAx>
        <c:axId val="1389512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389514368"/>
        <c:crosses val="autoZero"/>
        <c:auto val="1"/>
        <c:lblAlgn val="ctr"/>
        <c:lblOffset val="100"/>
        <c:noMultiLvlLbl val="0"/>
      </c:catAx>
      <c:valAx>
        <c:axId val="1389514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8951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noProof="0" dirty="0"/>
              <a:t>Domaines</a:t>
            </a:r>
            <a:r>
              <a:rPr lang="fr-FR" sz="1400" baseline="0" noProof="0" dirty="0"/>
              <a:t> d’étude les plus fréquents pour les professions en déclin</a:t>
            </a:r>
            <a:endParaRPr lang="fr-FR" sz="1400" noProof="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1"/>
          <c:order val="0"/>
          <c:tx>
            <c:strRef>
              <c:f>Sheet1!$C$1</c:f>
              <c:strCache>
                <c:ptCount val="1"/>
                <c:pt idx="0">
                  <c:v>Emplois en déclin</c:v>
                </c:pt>
              </c:strCache>
            </c:strRef>
          </c:tx>
          <c:spPr>
            <a:solidFill>
              <a:srgbClr val="187F8F"/>
            </a:solidFill>
            <a:ln>
              <a:noFill/>
            </a:ln>
            <a:effectLst/>
          </c:spPr>
          <c:invertIfNegative val="0"/>
          <c:cat>
            <c:strRef>
              <c:f>Sheet1!$A$2:$A$9</c:f>
              <c:strCache>
                <c:ptCount val="8"/>
                <c:pt idx="0">
                  <c:v>Communication</c:v>
                </c:pt>
                <c:pt idx="1">
                  <c:v>Intermédia/Multimédia</c:v>
                </c:pt>
                <c:pt idx="2">
                  <c:v>Gestion de projets</c:v>
                </c:pt>
                <c:pt idx="3">
                  <c:v>Design et communication visuelle</c:v>
                </c:pt>
                <c:pt idx="4">
                  <c:v>Journalisme</c:v>
                </c:pt>
                <c:pt idx="5">
                  <c:v>Radio et télevision</c:v>
                </c:pt>
                <c:pt idx="6">
                  <c:v>Graphisme</c:v>
                </c:pt>
                <c:pt idx="7">
                  <c:v>Architecture</c:v>
                </c:pt>
              </c:strCache>
            </c:strRef>
          </c:cat>
          <c:val>
            <c:numRef>
              <c:f>Sheet1!$C$2:$C$9</c:f>
              <c:numCache>
                <c:formatCode>General</c:formatCode>
                <c:ptCount val="8"/>
                <c:pt idx="0">
                  <c:v>1.6</c:v>
                </c:pt>
                <c:pt idx="1">
                  <c:v>1.8</c:v>
                </c:pt>
                <c:pt idx="2">
                  <c:v>2</c:v>
                </c:pt>
                <c:pt idx="3">
                  <c:v>2.8</c:v>
                </c:pt>
                <c:pt idx="4">
                  <c:v>3.2</c:v>
                </c:pt>
                <c:pt idx="5">
                  <c:v>3.4</c:v>
                </c:pt>
                <c:pt idx="6">
                  <c:v>3.8</c:v>
                </c:pt>
                <c:pt idx="7">
                  <c:v>5.9</c:v>
                </c:pt>
              </c:numCache>
            </c:numRef>
          </c:val>
          <c:extLst>
            <c:ext xmlns:c16="http://schemas.microsoft.com/office/drawing/2014/chart" uri="{C3380CC4-5D6E-409C-BE32-E72D297353CC}">
              <c16:uniqueId val="{00000000-8003-EF4D-9FE7-98BE03F8336E}"/>
            </c:ext>
          </c:extLst>
        </c:ser>
        <c:ser>
          <c:idx val="0"/>
          <c:order val="1"/>
          <c:tx>
            <c:strRef>
              <c:f>Sheet1!$B$1</c:f>
              <c:strCache>
                <c:ptCount val="1"/>
                <c:pt idx="0">
                  <c:v>Emplois émergents</c:v>
                </c:pt>
              </c:strCache>
            </c:strRef>
          </c:tx>
          <c:spPr>
            <a:solidFill>
              <a:srgbClr val="008BC7"/>
            </a:solidFill>
            <a:ln>
              <a:noFill/>
            </a:ln>
            <a:effectLst/>
          </c:spPr>
          <c:invertIfNegative val="0"/>
          <c:cat>
            <c:strRef>
              <c:f>Sheet1!$A$2:$A$9</c:f>
              <c:strCache>
                <c:ptCount val="8"/>
                <c:pt idx="0">
                  <c:v>Communication</c:v>
                </c:pt>
                <c:pt idx="1">
                  <c:v>Intermédia/Multimédia</c:v>
                </c:pt>
                <c:pt idx="2">
                  <c:v>Gestion de projets</c:v>
                </c:pt>
                <c:pt idx="3">
                  <c:v>Design et communication visuelle</c:v>
                </c:pt>
                <c:pt idx="4">
                  <c:v>Journalisme</c:v>
                </c:pt>
                <c:pt idx="5">
                  <c:v>Radio et télevision</c:v>
                </c:pt>
                <c:pt idx="6">
                  <c:v>Graphisme</c:v>
                </c:pt>
                <c:pt idx="7">
                  <c:v>Architecture</c:v>
                </c:pt>
              </c:strCache>
            </c:strRef>
          </c:cat>
          <c:val>
            <c:numRef>
              <c:f>Sheet1!$B$2:$B$9</c:f>
              <c:numCache>
                <c:formatCode>General</c:formatCode>
                <c:ptCount val="8"/>
                <c:pt idx="0">
                  <c:v>1.7</c:v>
                </c:pt>
                <c:pt idx="1">
                  <c:v>0.1</c:v>
                </c:pt>
                <c:pt idx="2">
                  <c:v>0.1</c:v>
                </c:pt>
                <c:pt idx="3">
                  <c:v>0.7</c:v>
                </c:pt>
                <c:pt idx="4">
                  <c:v>0.1</c:v>
                </c:pt>
                <c:pt idx="5">
                  <c:v>0.1</c:v>
                </c:pt>
                <c:pt idx="6">
                  <c:v>0.1</c:v>
                </c:pt>
                <c:pt idx="7">
                  <c:v>0.1</c:v>
                </c:pt>
              </c:numCache>
            </c:numRef>
          </c:val>
          <c:extLst>
            <c:ext xmlns:c16="http://schemas.microsoft.com/office/drawing/2014/chart" uri="{C3380CC4-5D6E-409C-BE32-E72D297353CC}">
              <c16:uniqueId val="{00000001-8003-EF4D-9FE7-98BE03F8336E}"/>
            </c:ext>
          </c:extLst>
        </c:ser>
        <c:dLbls>
          <c:showLegendKey val="0"/>
          <c:showVal val="0"/>
          <c:showCatName val="0"/>
          <c:showSerName val="0"/>
          <c:showPercent val="0"/>
          <c:showBubbleSize val="0"/>
        </c:dLbls>
        <c:gapWidth val="75"/>
        <c:overlap val="-25"/>
        <c:axId val="1389512688"/>
        <c:axId val="1389514368"/>
      </c:barChart>
      <c:catAx>
        <c:axId val="1389512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389514368"/>
        <c:crosses val="autoZero"/>
        <c:auto val="1"/>
        <c:lblAlgn val="ctr"/>
        <c:lblOffset val="100"/>
        <c:noMultiLvlLbl val="0"/>
      </c:catAx>
      <c:valAx>
        <c:axId val="1389514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8951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members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Industrie manufacturière</c:v>
                </c:pt>
                <c:pt idx="1">
                  <c:v>Logiciels &amp; Services informatiques</c:v>
                </c:pt>
                <c:pt idx="2">
                  <c:v>Services aux entreprises</c:v>
                </c:pt>
                <c:pt idx="3">
                  <c:v>Finances</c:v>
                </c:pt>
                <c:pt idx="4">
                  <c:v>Soins de santé</c:v>
                </c:pt>
                <c:pt idx="5">
                  <c:v>Vente</c:v>
                </c:pt>
                <c:pt idx="6">
                  <c:v>Administration publique</c:v>
                </c:pt>
                <c:pt idx="7">
                  <c:v>Biens de consommation</c:v>
                </c:pt>
                <c:pt idx="8">
                  <c:v>Enseignement</c:v>
                </c:pt>
                <c:pt idx="9">
                  <c:v>Loisirs &amp; Voyage</c:v>
                </c:pt>
              </c:strCache>
            </c:strRef>
          </c:cat>
          <c:val>
            <c:numRef>
              <c:f>Sheet1!$B$2:$B$11</c:f>
              <c:numCache>
                <c:formatCode>0%</c:formatCode>
                <c:ptCount val="10"/>
                <c:pt idx="0">
                  <c:v>0.1333890679777151</c:v>
                </c:pt>
                <c:pt idx="1">
                  <c:v>9.6074377006340167E-2</c:v>
                </c:pt>
                <c:pt idx="2">
                  <c:v>8.7487490793285008E-2</c:v>
                </c:pt>
                <c:pt idx="3">
                  <c:v>8.1618840674548207E-2</c:v>
                </c:pt>
                <c:pt idx="4">
                  <c:v>5.2526538680842103E-2</c:v>
                </c:pt>
                <c:pt idx="5">
                  <c:v>5.1800602072782434E-2</c:v>
                </c:pt>
                <c:pt idx="6">
                  <c:v>5.1148665742376698E-2</c:v>
                </c:pt>
                <c:pt idx="7">
                  <c:v>5.0146502202578512E-2</c:v>
                </c:pt>
                <c:pt idx="8">
                  <c:v>4.7564442927744539E-2</c:v>
                </c:pt>
                <c:pt idx="9">
                  <c:v>4.282516343766557E-2</c:v>
                </c:pt>
              </c:numCache>
            </c:numRef>
          </c:val>
          <c:extLst>
            <c:ext xmlns:c16="http://schemas.microsoft.com/office/drawing/2014/chart" uri="{C3380CC4-5D6E-409C-BE32-E72D297353CC}">
              <c16:uniqueId val="{00000000-4886-4652-8982-1965822D227F}"/>
            </c:ext>
          </c:extLst>
        </c:ser>
        <c:dLbls>
          <c:showLegendKey val="0"/>
          <c:showVal val="1"/>
          <c:showCatName val="0"/>
          <c:showSerName val="0"/>
          <c:showPercent val="0"/>
          <c:showBubbleSize val="0"/>
        </c:dLbls>
        <c:gapWidth val="75"/>
        <c:axId val="1350498816"/>
        <c:axId val="1354305104"/>
      </c:barChart>
      <c:catAx>
        <c:axId val="135049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1354305104"/>
        <c:crosses val="autoZero"/>
        <c:auto val="1"/>
        <c:lblAlgn val="ctr"/>
        <c:lblOffset val="100"/>
        <c:noMultiLvlLbl val="0"/>
      </c:catAx>
      <c:valAx>
        <c:axId val="1354305104"/>
        <c:scaling>
          <c:orientation val="minMax"/>
        </c:scaling>
        <c:delete val="1"/>
        <c:axPos val="l"/>
        <c:numFmt formatCode="0%" sourceLinked="1"/>
        <c:majorTickMark val="none"/>
        <c:minorTickMark val="none"/>
        <c:tickLblPos val="nextTo"/>
        <c:crossAx val="135049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Members</c:v>
                </c:pt>
              </c:strCache>
            </c:strRef>
          </c:tx>
          <c:spPr>
            <a:solidFill>
              <a:srgbClr val="008BC7"/>
            </a:solidFill>
            <a:ln>
              <a:noFill/>
            </a:ln>
            <a:effectLst/>
          </c:spPr>
          <c:invertIfNegative val="0"/>
          <c:cat>
            <c:strRef>
              <c:f>Sheet1!$A$2:$A$11</c:f>
              <c:strCache>
                <c:ptCount val="10"/>
                <c:pt idx="0">
                  <c:v>Conseiller commercial</c:v>
                </c:pt>
                <c:pt idx="1">
                  <c:v>Propiétaire de produit</c:v>
                </c:pt>
                <c:pt idx="2">
                  <c:v>Spécialiste en ressources humaines</c:v>
                </c:pt>
                <c:pt idx="3">
                  <c:v>Ingénieur "full stack"</c:v>
                </c:pt>
                <c:pt idx="4">
                  <c:v>Service civique</c:v>
                </c:pt>
                <c:pt idx="5">
                  <c:v>Gestionnaire des salaires</c:v>
                </c:pt>
                <c:pt idx="6">
                  <c:v>Gestionnaire de communautés</c:v>
                </c:pt>
                <c:pt idx="7">
                  <c:v>Scientifique des données</c:v>
                </c:pt>
                <c:pt idx="8">
                  <c:v>Chargé de recrutement</c:v>
                </c:pt>
                <c:pt idx="9">
                  <c:v>Spécialiste en développement commercial</c:v>
                </c:pt>
              </c:strCache>
            </c:strRef>
          </c:cat>
          <c:val>
            <c:numRef>
              <c:f>Sheet1!$B$2:$B$11</c:f>
              <c:numCache>
                <c:formatCode>General</c:formatCode>
                <c:ptCount val="10"/>
                <c:pt idx="0">
                  <c:v>0.04</c:v>
                </c:pt>
                <c:pt idx="1">
                  <c:v>0.04</c:v>
                </c:pt>
                <c:pt idx="2">
                  <c:v>0.04</c:v>
                </c:pt>
                <c:pt idx="3">
                  <c:v>0.05</c:v>
                </c:pt>
                <c:pt idx="4">
                  <c:v>0.06</c:v>
                </c:pt>
                <c:pt idx="5">
                  <c:v>0.06</c:v>
                </c:pt>
                <c:pt idx="6">
                  <c:v>0.06</c:v>
                </c:pt>
                <c:pt idx="7">
                  <c:v>7.0000000000000007E-2</c:v>
                </c:pt>
                <c:pt idx="8">
                  <c:v>0.08</c:v>
                </c:pt>
                <c:pt idx="9">
                  <c:v>0.12</c:v>
                </c:pt>
              </c:numCache>
            </c:numRef>
          </c:val>
          <c:extLst>
            <c:ext xmlns:c16="http://schemas.microsoft.com/office/drawing/2014/chart" uri="{C3380CC4-5D6E-409C-BE32-E72D297353CC}">
              <c16:uniqueId val="{00000000-900A-9943-B1FF-720ED260E300}"/>
            </c:ext>
          </c:extLst>
        </c:ser>
        <c:dLbls>
          <c:showLegendKey val="0"/>
          <c:showVal val="0"/>
          <c:showCatName val="0"/>
          <c:showSerName val="0"/>
          <c:showPercent val="0"/>
          <c:showBubbleSize val="0"/>
        </c:dLbls>
        <c:gapWidth val="75"/>
        <c:overlap val="-25"/>
        <c:axId val="1743931648"/>
        <c:axId val="1743851440"/>
      </c:barChart>
      <c:catAx>
        <c:axId val="1743931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743851440"/>
        <c:crosses val="autoZero"/>
        <c:auto val="1"/>
        <c:lblAlgn val="ctr"/>
        <c:lblOffset val="100"/>
        <c:noMultiLvlLbl val="0"/>
      </c:catAx>
      <c:valAx>
        <c:axId val="1743851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74393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Taux de variation annuel (index)</c:v>
                </c:pt>
              </c:strCache>
            </c:strRef>
          </c:tx>
          <c:spPr>
            <a:solidFill>
              <a:srgbClr val="187F8F"/>
            </a:solidFill>
            <a:ln>
              <a:noFill/>
            </a:ln>
            <a:effectLst/>
          </c:spPr>
          <c:invertIfNegative val="0"/>
          <c:cat>
            <c:strRef>
              <c:f>Sheet1!$A$2:$A$11</c:f>
              <c:strCache>
                <c:ptCount val="10"/>
                <c:pt idx="0">
                  <c:v>Vendeur</c:v>
                </c:pt>
                <c:pt idx="1">
                  <c:v>Journaliste</c:v>
                </c:pt>
                <c:pt idx="2">
                  <c:v>Chef de projets</c:v>
                </c:pt>
                <c:pt idx="3">
                  <c:v>Architecte</c:v>
                </c:pt>
                <c:pt idx="4">
                  <c:v>Graphiste</c:v>
                </c:pt>
                <c:pt idx="5">
                  <c:v>Facilitateur</c:v>
                </c:pt>
                <c:pt idx="6">
                  <c:v>Assistant commercial</c:v>
                </c:pt>
                <c:pt idx="7">
                  <c:v>Assistant marketing</c:v>
                </c:pt>
                <c:pt idx="8">
                  <c:v>Comptable</c:v>
                </c:pt>
                <c:pt idx="9">
                  <c:v>Assistant administratif</c:v>
                </c:pt>
              </c:strCache>
            </c:strRef>
          </c:cat>
          <c:val>
            <c:numRef>
              <c:f>Sheet1!$B$2:$B$11</c:f>
              <c:numCache>
                <c:formatCode>General</c:formatCode>
                <c:ptCount val="10"/>
                <c:pt idx="0">
                  <c:v>-7.0000000000000007E-2</c:v>
                </c:pt>
                <c:pt idx="1">
                  <c:v>-0.06</c:v>
                </c:pt>
                <c:pt idx="2">
                  <c:v>-0.05</c:v>
                </c:pt>
                <c:pt idx="3">
                  <c:v>-0.05</c:v>
                </c:pt>
                <c:pt idx="4">
                  <c:v>-0.05</c:v>
                </c:pt>
                <c:pt idx="5">
                  <c:v>-0.04</c:v>
                </c:pt>
                <c:pt idx="6">
                  <c:v>-0.04</c:v>
                </c:pt>
                <c:pt idx="7">
                  <c:v>-0.04</c:v>
                </c:pt>
                <c:pt idx="8">
                  <c:v>-0.04</c:v>
                </c:pt>
                <c:pt idx="9">
                  <c:v>-0.04</c:v>
                </c:pt>
              </c:numCache>
            </c:numRef>
          </c:val>
          <c:extLst>
            <c:ext xmlns:c16="http://schemas.microsoft.com/office/drawing/2014/chart" uri="{C3380CC4-5D6E-409C-BE32-E72D297353CC}">
              <c16:uniqueId val="{00000000-A017-7E43-ACF5-374EF24A9CB2}"/>
            </c:ext>
          </c:extLst>
        </c:ser>
        <c:dLbls>
          <c:showLegendKey val="0"/>
          <c:showVal val="0"/>
          <c:showCatName val="0"/>
          <c:showSerName val="0"/>
          <c:showPercent val="0"/>
          <c:showBubbleSize val="0"/>
        </c:dLbls>
        <c:gapWidth val="182"/>
        <c:axId val="371764480"/>
        <c:axId val="371764152"/>
      </c:barChart>
      <c:catAx>
        <c:axId val="37176448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371764152"/>
        <c:crosses val="autoZero"/>
        <c:auto val="1"/>
        <c:lblAlgn val="ctr"/>
        <c:lblOffset val="100"/>
        <c:noMultiLvlLbl val="0"/>
      </c:catAx>
      <c:valAx>
        <c:axId val="371764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7176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de membres exerçant une profession en déclin</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Marseille</c:v>
                </c:pt>
                <c:pt idx="1">
                  <c:v>Metz</c:v>
                </c:pt>
                <c:pt idx="2">
                  <c:v>Montpellier</c:v>
                </c:pt>
                <c:pt idx="3">
                  <c:v>Lyon</c:v>
                </c:pt>
                <c:pt idx="4">
                  <c:v>Paris</c:v>
                </c:pt>
                <c:pt idx="5">
                  <c:v>Nantes</c:v>
                </c:pt>
                <c:pt idx="6">
                  <c:v>Lille</c:v>
                </c:pt>
                <c:pt idx="7">
                  <c:v>Toulouse</c:v>
                </c:pt>
                <c:pt idx="8">
                  <c:v>Bordeaux</c:v>
                </c:pt>
                <c:pt idx="9">
                  <c:v>Rennes</c:v>
                </c:pt>
              </c:strCache>
            </c:strRef>
          </c:cat>
          <c:val>
            <c:numRef>
              <c:f>Sheet1!$B$2:$B$11</c:f>
              <c:numCache>
                <c:formatCode>0.0%</c:formatCode>
                <c:ptCount val="10"/>
                <c:pt idx="0">
                  <c:v>8.8999999999999996E-2</c:v>
                </c:pt>
                <c:pt idx="1">
                  <c:v>9.4E-2</c:v>
                </c:pt>
                <c:pt idx="2">
                  <c:v>9.0999999999999998E-2</c:v>
                </c:pt>
                <c:pt idx="3">
                  <c:v>9.5000000000000001E-2</c:v>
                </c:pt>
                <c:pt idx="4">
                  <c:v>0.09</c:v>
                </c:pt>
                <c:pt idx="5">
                  <c:v>0.10100000000000001</c:v>
                </c:pt>
                <c:pt idx="6">
                  <c:v>9.6000000000000002E-2</c:v>
                </c:pt>
                <c:pt idx="7">
                  <c:v>8.7999999999999995E-2</c:v>
                </c:pt>
                <c:pt idx="8">
                  <c:v>9.5000000000000001E-2</c:v>
                </c:pt>
                <c:pt idx="9">
                  <c:v>0.10100000000000001</c:v>
                </c:pt>
              </c:numCache>
            </c:numRef>
          </c:val>
          <c:extLst>
            <c:ext xmlns:c16="http://schemas.microsoft.com/office/drawing/2014/chart" uri="{C3380CC4-5D6E-409C-BE32-E72D297353CC}">
              <c16:uniqueId val="{00000000-1337-4408-966D-EE3C51B539F1}"/>
            </c:ext>
          </c:extLst>
        </c:ser>
        <c:ser>
          <c:idx val="1"/>
          <c:order val="1"/>
          <c:tx>
            <c:strRef>
              <c:f>Sheet1!$C$1</c:f>
              <c:strCache>
                <c:ptCount val="1"/>
                <c:pt idx="0">
                  <c:v>% de membres exerçant une profession émergente</c:v>
                </c:pt>
              </c:strCache>
            </c:strRef>
          </c:tx>
          <c:spPr>
            <a:solidFill>
              <a:srgbClr val="0070C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Marseille</c:v>
                </c:pt>
                <c:pt idx="1">
                  <c:v>Metz</c:v>
                </c:pt>
                <c:pt idx="2">
                  <c:v>Montpellier</c:v>
                </c:pt>
                <c:pt idx="3">
                  <c:v>Lyon</c:v>
                </c:pt>
                <c:pt idx="4">
                  <c:v>Paris</c:v>
                </c:pt>
                <c:pt idx="5">
                  <c:v>Nantes</c:v>
                </c:pt>
                <c:pt idx="6">
                  <c:v>Lille</c:v>
                </c:pt>
                <c:pt idx="7">
                  <c:v>Toulouse</c:v>
                </c:pt>
                <c:pt idx="8">
                  <c:v>Bordeaux</c:v>
                </c:pt>
                <c:pt idx="9">
                  <c:v>Rennes</c:v>
                </c:pt>
              </c:strCache>
            </c:strRef>
          </c:cat>
          <c:val>
            <c:numRef>
              <c:f>Sheet1!$C$2:$C$11</c:f>
              <c:numCache>
                <c:formatCode>0.0%</c:formatCode>
                <c:ptCount val="10"/>
                <c:pt idx="0">
                  <c:v>2.1999999999999999E-2</c:v>
                </c:pt>
                <c:pt idx="1">
                  <c:v>2.1999999999999999E-2</c:v>
                </c:pt>
                <c:pt idx="2">
                  <c:v>2.1999999999999999E-2</c:v>
                </c:pt>
                <c:pt idx="3">
                  <c:v>2.3E-2</c:v>
                </c:pt>
                <c:pt idx="4">
                  <c:v>2.4E-2</c:v>
                </c:pt>
                <c:pt idx="5">
                  <c:v>2.4E-2</c:v>
                </c:pt>
                <c:pt idx="6">
                  <c:v>2.4E-2</c:v>
                </c:pt>
                <c:pt idx="7">
                  <c:v>2.4E-2</c:v>
                </c:pt>
                <c:pt idx="8">
                  <c:v>2.5000000000000001E-2</c:v>
                </c:pt>
                <c:pt idx="9">
                  <c:v>2.5999999999999999E-2</c:v>
                </c:pt>
              </c:numCache>
            </c:numRef>
          </c:val>
          <c:extLst>
            <c:ext xmlns:c16="http://schemas.microsoft.com/office/drawing/2014/chart" uri="{C3380CC4-5D6E-409C-BE32-E72D297353CC}">
              <c16:uniqueId val="{00000001-1337-4408-966D-EE3C51B539F1}"/>
            </c:ext>
          </c:extLst>
        </c:ser>
        <c:dLbls>
          <c:showLegendKey val="0"/>
          <c:showVal val="1"/>
          <c:showCatName val="0"/>
          <c:showSerName val="0"/>
          <c:showPercent val="0"/>
          <c:showBubbleSize val="0"/>
        </c:dLbls>
        <c:gapWidth val="150"/>
        <c:overlap val="-25"/>
        <c:axId val="1846354528"/>
        <c:axId val="1845859344"/>
      </c:barChart>
      <c:catAx>
        <c:axId val="1846354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845859344"/>
        <c:crosses val="autoZero"/>
        <c:auto val="1"/>
        <c:lblAlgn val="ctr"/>
        <c:lblOffset val="100"/>
        <c:noMultiLvlLbl val="0"/>
      </c:catAx>
      <c:valAx>
        <c:axId val="1845859344"/>
        <c:scaling>
          <c:orientation val="minMax"/>
        </c:scaling>
        <c:delete val="1"/>
        <c:axPos val="b"/>
        <c:numFmt formatCode="0.0%" sourceLinked="1"/>
        <c:majorTickMark val="none"/>
        <c:minorTickMark val="none"/>
        <c:tickLblPos val="nextTo"/>
        <c:crossAx val="1846354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Spécialiste en développement commercial</c:v>
                </c:pt>
              </c:strCache>
            </c:strRef>
          </c:tx>
          <c:spPr>
            <a:solidFill>
              <a:schemeClr val="accent1"/>
            </a:solidFill>
            <a:ln>
              <a:noFill/>
            </a:ln>
            <a:effectLst/>
          </c:spPr>
          <c:invertIfNegative val="0"/>
          <c:cat>
            <c:strRef>
              <c:f>Sheet1!$A$2:$A$11</c:f>
              <c:strCache>
                <c:ptCount val="10"/>
                <c:pt idx="0">
                  <c:v>Paris</c:v>
                </c:pt>
                <c:pt idx="1">
                  <c:v>Lyon</c:v>
                </c:pt>
                <c:pt idx="2">
                  <c:v>Lille</c:v>
                </c:pt>
                <c:pt idx="3">
                  <c:v>Marseille</c:v>
                </c:pt>
                <c:pt idx="4">
                  <c:v>Toulouse</c:v>
                </c:pt>
                <c:pt idx="5">
                  <c:v>Nantes</c:v>
                </c:pt>
                <c:pt idx="6">
                  <c:v>Bordeaux</c:v>
                </c:pt>
                <c:pt idx="7">
                  <c:v>Montpellier</c:v>
                </c:pt>
                <c:pt idx="8">
                  <c:v>Rennes</c:v>
                </c:pt>
                <c:pt idx="9">
                  <c:v>Metz</c:v>
                </c:pt>
              </c:strCache>
            </c:strRef>
          </c:cat>
          <c:val>
            <c:numRef>
              <c:f>Sheet1!$B$2:$B$11</c:f>
              <c:numCache>
                <c:formatCode>General</c:formatCode>
                <c:ptCount val="10"/>
                <c:pt idx="0">
                  <c:v>6374</c:v>
                </c:pt>
                <c:pt idx="1">
                  <c:v>1185</c:v>
                </c:pt>
                <c:pt idx="2">
                  <c:v>550</c:v>
                </c:pt>
                <c:pt idx="3">
                  <c:v>497</c:v>
                </c:pt>
                <c:pt idx="4">
                  <c:v>478</c:v>
                </c:pt>
                <c:pt idx="5">
                  <c:v>379</c:v>
                </c:pt>
                <c:pt idx="6">
                  <c:v>553</c:v>
                </c:pt>
                <c:pt idx="7">
                  <c:v>236</c:v>
                </c:pt>
                <c:pt idx="8">
                  <c:v>242</c:v>
                </c:pt>
                <c:pt idx="9">
                  <c:v>127</c:v>
                </c:pt>
              </c:numCache>
            </c:numRef>
          </c:val>
          <c:extLst>
            <c:ext xmlns:c16="http://schemas.microsoft.com/office/drawing/2014/chart" uri="{C3380CC4-5D6E-409C-BE32-E72D297353CC}">
              <c16:uniqueId val="{00000000-BFAD-4FC7-A320-5A1C6A13DEE2}"/>
            </c:ext>
          </c:extLst>
        </c:ser>
        <c:ser>
          <c:idx val="1"/>
          <c:order val="1"/>
          <c:tx>
            <c:strRef>
              <c:f>Sheet1!$C$1</c:f>
              <c:strCache>
                <c:ptCount val="1"/>
                <c:pt idx="0">
                  <c:v>Service civique</c:v>
                </c:pt>
              </c:strCache>
            </c:strRef>
          </c:tx>
          <c:spPr>
            <a:solidFill>
              <a:schemeClr val="accent3"/>
            </a:solidFill>
            <a:ln>
              <a:noFill/>
            </a:ln>
            <a:effectLst/>
          </c:spPr>
          <c:invertIfNegative val="0"/>
          <c:cat>
            <c:strRef>
              <c:f>Sheet1!$A$2:$A$11</c:f>
              <c:strCache>
                <c:ptCount val="10"/>
                <c:pt idx="0">
                  <c:v>Paris</c:v>
                </c:pt>
                <c:pt idx="1">
                  <c:v>Lyon</c:v>
                </c:pt>
                <c:pt idx="2">
                  <c:v>Lille</c:v>
                </c:pt>
                <c:pt idx="3">
                  <c:v>Marseille</c:v>
                </c:pt>
                <c:pt idx="4">
                  <c:v>Toulouse</c:v>
                </c:pt>
                <c:pt idx="5">
                  <c:v>Nantes</c:v>
                </c:pt>
                <c:pt idx="6">
                  <c:v>Bordeaux</c:v>
                </c:pt>
                <c:pt idx="7">
                  <c:v>Montpellier</c:v>
                </c:pt>
                <c:pt idx="8">
                  <c:v>Rennes</c:v>
                </c:pt>
                <c:pt idx="9">
                  <c:v>Metz</c:v>
                </c:pt>
              </c:strCache>
            </c:strRef>
          </c:cat>
          <c:val>
            <c:numRef>
              <c:f>Sheet1!$C$2:$C$11</c:f>
              <c:numCache>
                <c:formatCode>General</c:formatCode>
                <c:ptCount val="10"/>
                <c:pt idx="0">
                  <c:v>2450</c:v>
                </c:pt>
                <c:pt idx="1">
                  <c:v>550</c:v>
                </c:pt>
                <c:pt idx="2">
                  <c:v>359</c:v>
                </c:pt>
                <c:pt idx="3">
                  <c:v>573</c:v>
                </c:pt>
                <c:pt idx="4">
                  <c:v>335</c:v>
                </c:pt>
                <c:pt idx="5">
                  <c:v>288</c:v>
                </c:pt>
                <c:pt idx="6">
                  <c:v>277</c:v>
                </c:pt>
                <c:pt idx="7">
                  <c:v>305</c:v>
                </c:pt>
                <c:pt idx="8">
                  <c:v>209</c:v>
                </c:pt>
                <c:pt idx="9">
                  <c:v>225</c:v>
                </c:pt>
              </c:numCache>
            </c:numRef>
          </c:val>
          <c:extLst>
            <c:ext xmlns:c16="http://schemas.microsoft.com/office/drawing/2014/chart" uri="{C3380CC4-5D6E-409C-BE32-E72D297353CC}">
              <c16:uniqueId val="{00000001-BFAD-4FC7-A320-5A1C6A13DEE2}"/>
            </c:ext>
          </c:extLst>
        </c:ser>
        <c:ser>
          <c:idx val="2"/>
          <c:order val="2"/>
          <c:tx>
            <c:strRef>
              <c:f>Sheet1!$D$1</c:f>
              <c:strCache>
                <c:ptCount val="1"/>
                <c:pt idx="0">
                  <c:v>Gestionnaire des communautés</c:v>
                </c:pt>
              </c:strCache>
            </c:strRef>
          </c:tx>
          <c:spPr>
            <a:solidFill>
              <a:schemeClr val="accent5"/>
            </a:solidFill>
            <a:ln>
              <a:noFill/>
            </a:ln>
            <a:effectLst/>
          </c:spPr>
          <c:invertIfNegative val="0"/>
          <c:cat>
            <c:strRef>
              <c:f>Sheet1!$A$2:$A$11</c:f>
              <c:strCache>
                <c:ptCount val="10"/>
                <c:pt idx="0">
                  <c:v>Paris</c:v>
                </c:pt>
                <c:pt idx="1">
                  <c:v>Lyon</c:v>
                </c:pt>
                <c:pt idx="2">
                  <c:v>Lille</c:v>
                </c:pt>
                <c:pt idx="3">
                  <c:v>Marseille</c:v>
                </c:pt>
                <c:pt idx="4">
                  <c:v>Toulouse</c:v>
                </c:pt>
                <c:pt idx="5">
                  <c:v>Nantes</c:v>
                </c:pt>
                <c:pt idx="6">
                  <c:v>Bordeaux</c:v>
                </c:pt>
                <c:pt idx="7">
                  <c:v>Montpellier</c:v>
                </c:pt>
                <c:pt idx="8">
                  <c:v>Rennes</c:v>
                </c:pt>
                <c:pt idx="9">
                  <c:v>Metz</c:v>
                </c:pt>
              </c:strCache>
            </c:strRef>
          </c:cat>
          <c:val>
            <c:numRef>
              <c:f>Sheet1!$D$2:$D$11</c:f>
              <c:numCache>
                <c:formatCode>General</c:formatCode>
                <c:ptCount val="10"/>
                <c:pt idx="0">
                  <c:v>2792</c:v>
                </c:pt>
                <c:pt idx="1">
                  <c:v>458</c:v>
                </c:pt>
                <c:pt idx="2">
                  <c:v>304</c:v>
                </c:pt>
                <c:pt idx="3">
                  <c:v>231</c:v>
                </c:pt>
                <c:pt idx="4">
                  <c:v>236</c:v>
                </c:pt>
                <c:pt idx="5">
                  <c:v>194</c:v>
                </c:pt>
                <c:pt idx="6">
                  <c:v>226</c:v>
                </c:pt>
                <c:pt idx="7">
                  <c:v>158</c:v>
                </c:pt>
                <c:pt idx="8">
                  <c:v>147</c:v>
                </c:pt>
                <c:pt idx="9">
                  <c:v>74</c:v>
                </c:pt>
              </c:numCache>
            </c:numRef>
          </c:val>
          <c:extLst>
            <c:ext xmlns:c16="http://schemas.microsoft.com/office/drawing/2014/chart" uri="{C3380CC4-5D6E-409C-BE32-E72D297353CC}">
              <c16:uniqueId val="{00000002-BFAD-4FC7-A320-5A1C6A13DEE2}"/>
            </c:ext>
          </c:extLst>
        </c:ser>
        <c:ser>
          <c:idx val="3"/>
          <c:order val="3"/>
          <c:tx>
            <c:strRef>
              <c:f>Sheet1!$E$1</c:f>
              <c:strCache>
                <c:ptCount val="1"/>
                <c:pt idx="0">
                  <c:v>Scientifique des données</c:v>
                </c:pt>
              </c:strCache>
            </c:strRef>
          </c:tx>
          <c:spPr>
            <a:solidFill>
              <a:schemeClr val="accent1">
                <a:lumMod val="60000"/>
              </a:schemeClr>
            </a:solidFill>
            <a:ln>
              <a:noFill/>
            </a:ln>
            <a:effectLst/>
          </c:spPr>
          <c:invertIfNegative val="0"/>
          <c:cat>
            <c:strRef>
              <c:f>Sheet1!$A$2:$A$11</c:f>
              <c:strCache>
                <c:ptCount val="10"/>
                <c:pt idx="0">
                  <c:v>Paris</c:v>
                </c:pt>
                <c:pt idx="1">
                  <c:v>Lyon</c:v>
                </c:pt>
                <c:pt idx="2">
                  <c:v>Lille</c:v>
                </c:pt>
                <c:pt idx="3">
                  <c:v>Marseille</c:v>
                </c:pt>
                <c:pt idx="4">
                  <c:v>Toulouse</c:v>
                </c:pt>
                <c:pt idx="5">
                  <c:v>Nantes</c:v>
                </c:pt>
                <c:pt idx="6">
                  <c:v>Bordeaux</c:v>
                </c:pt>
                <c:pt idx="7">
                  <c:v>Montpellier</c:v>
                </c:pt>
                <c:pt idx="8">
                  <c:v>Rennes</c:v>
                </c:pt>
                <c:pt idx="9">
                  <c:v>Metz</c:v>
                </c:pt>
              </c:strCache>
            </c:strRef>
          </c:cat>
          <c:val>
            <c:numRef>
              <c:f>Sheet1!$E$2:$E$11</c:f>
              <c:numCache>
                <c:formatCode>General</c:formatCode>
                <c:ptCount val="10"/>
                <c:pt idx="0">
                  <c:v>2877</c:v>
                </c:pt>
                <c:pt idx="1">
                  <c:v>210</c:v>
                </c:pt>
                <c:pt idx="2">
                  <c:v>102</c:v>
                </c:pt>
                <c:pt idx="3">
                  <c:v>73</c:v>
                </c:pt>
                <c:pt idx="4">
                  <c:v>206</c:v>
                </c:pt>
                <c:pt idx="5">
                  <c:v>58</c:v>
                </c:pt>
                <c:pt idx="6">
                  <c:v>77</c:v>
                </c:pt>
                <c:pt idx="7">
                  <c:v>42</c:v>
                </c:pt>
                <c:pt idx="8">
                  <c:v>86</c:v>
                </c:pt>
                <c:pt idx="9">
                  <c:v>18</c:v>
                </c:pt>
              </c:numCache>
            </c:numRef>
          </c:val>
          <c:extLst>
            <c:ext xmlns:c16="http://schemas.microsoft.com/office/drawing/2014/chart" uri="{C3380CC4-5D6E-409C-BE32-E72D297353CC}">
              <c16:uniqueId val="{00000003-BFAD-4FC7-A320-5A1C6A13DEE2}"/>
            </c:ext>
          </c:extLst>
        </c:ser>
        <c:ser>
          <c:idx val="4"/>
          <c:order val="4"/>
          <c:tx>
            <c:strRef>
              <c:f>Sheet1!$F$1</c:f>
              <c:strCache>
                <c:ptCount val="1"/>
                <c:pt idx="0">
                  <c:v>Ingénieur Full Stack</c:v>
                </c:pt>
              </c:strCache>
            </c:strRef>
          </c:tx>
          <c:spPr>
            <a:solidFill>
              <a:schemeClr val="accent3">
                <a:lumMod val="60000"/>
              </a:schemeClr>
            </a:solidFill>
            <a:ln>
              <a:noFill/>
            </a:ln>
            <a:effectLst/>
          </c:spPr>
          <c:invertIfNegative val="0"/>
          <c:cat>
            <c:strRef>
              <c:f>Sheet1!$A$2:$A$11</c:f>
              <c:strCache>
                <c:ptCount val="10"/>
                <c:pt idx="0">
                  <c:v>Paris</c:v>
                </c:pt>
                <c:pt idx="1">
                  <c:v>Lyon</c:v>
                </c:pt>
                <c:pt idx="2">
                  <c:v>Lille</c:v>
                </c:pt>
                <c:pt idx="3">
                  <c:v>Marseille</c:v>
                </c:pt>
                <c:pt idx="4">
                  <c:v>Toulouse</c:v>
                </c:pt>
                <c:pt idx="5">
                  <c:v>Nantes</c:v>
                </c:pt>
                <c:pt idx="6">
                  <c:v>Bordeaux</c:v>
                </c:pt>
                <c:pt idx="7">
                  <c:v>Montpellier</c:v>
                </c:pt>
                <c:pt idx="8">
                  <c:v>Rennes</c:v>
                </c:pt>
                <c:pt idx="9">
                  <c:v>Metz</c:v>
                </c:pt>
              </c:strCache>
            </c:strRef>
          </c:cat>
          <c:val>
            <c:numRef>
              <c:f>Sheet1!$F$2:$F$11</c:f>
              <c:numCache>
                <c:formatCode>General</c:formatCode>
                <c:ptCount val="10"/>
                <c:pt idx="0">
                  <c:v>1633</c:v>
                </c:pt>
                <c:pt idx="1">
                  <c:v>197</c:v>
                </c:pt>
                <c:pt idx="2">
                  <c:v>88</c:v>
                </c:pt>
                <c:pt idx="3">
                  <c:v>83</c:v>
                </c:pt>
                <c:pt idx="4">
                  <c:v>109</c:v>
                </c:pt>
                <c:pt idx="5">
                  <c:v>117</c:v>
                </c:pt>
                <c:pt idx="6">
                  <c:v>102</c:v>
                </c:pt>
                <c:pt idx="7">
                  <c:v>91</c:v>
                </c:pt>
                <c:pt idx="8">
                  <c:v>61</c:v>
                </c:pt>
                <c:pt idx="9">
                  <c:v>35</c:v>
                </c:pt>
              </c:numCache>
            </c:numRef>
          </c:val>
          <c:extLst>
            <c:ext xmlns:c16="http://schemas.microsoft.com/office/drawing/2014/chart" uri="{C3380CC4-5D6E-409C-BE32-E72D297353CC}">
              <c16:uniqueId val="{00000004-BFAD-4FC7-A320-5A1C6A13DEE2}"/>
            </c:ext>
          </c:extLst>
        </c:ser>
        <c:ser>
          <c:idx val="5"/>
          <c:order val="5"/>
          <c:tx>
            <c:strRef>
              <c:f>Sheet1!$G$1</c:f>
              <c:strCache>
                <c:ptCount val="1"/>
                <c:pt idx="0">
                  <c:v>Spécialiste en ressources humaines</c:v>
                </c:pt>
              </c:strCache>
            </c:strRef>
          </c:tx>
          <c:spPr>
            <a:solidFill>
              <a:schemeClr val="accent5">
                <a:lumMod val="60000"/>
              </a:schemeClr>
            </a:solidFill>
            <a:ln>
              <a:noFill/>
            </a:ln>
            <a:effectLst/>
          </c:spPr>
          <c:invertIfNegative val="0"/>
          <c:cat>
            <c:strRef>
              <c:f>Sheet1!$A$2:$A$11</c:f>
              <c:strCache>
                <c:ptCount val="10"/>
                <c:pt idx="0">
                  <c:v>Paris</c:v>
                </c:pt>
                <c:pt idx="1">
                  <c:v>Lyon</c:v>
                </c:pt>
                <c:pt idx="2">
                  <c:v>Lille</c:v>
                </c:pt>
                <c:pt idx="3">
                  <c:v>Marseille</c:v>
                </c:pt>
                <c:pt idx="4">
                  <c:v>Toulouse</c:v>
                </c:pt>
                <c:pt idx="5">
                  <c:v>Nantes</c:v>
                </c:pt>
                <c:pt idx="6">
                  <c:v>Bordeaux</c:v>
                </c:pt>
                <c:pt idx="7">
                  <c:v>Montpellier</c:v>
                </c:pt>
                <c:pt idx="8">
                  <c:v>Rennes</c:v>
                </c:pt>
                <c:pt idx="9">
                  <c:v>Metz</c:v>
                </c:pt>
              </c:strCache>
            </c:strRef>
          </c:cat>
          <c:val>
            <c:numRef>
              <c:f>Sheet1!$G$2:$G$11</c:f>
              <c:numCache>
                <c:formatCode>General</c:formatCode>
                <c:ptCount val="10"/>
                <c:pt idx="0">
                  <c:v>3426</c:v>
                </c:pt>
                <c:pt idx="1">
                  <c:v>670</c:v>
                </c:pt>
                <c:pt idx="2">
                  <c:v>353</c:v>
                </c:pt>
                <c:pt idx="3">
                  <c:v>308</c:v>
                </c:pt>
                <c:pt idx="4">
                  <c:v>360</c:v>
                </c:pt>
                <c:pt idx="5">
                  <c:v>326</c:v>
                </c:pt>
                <c:pt idx="6">
                  <c:v>244</c:v>
                </c:pt>
                <c:pt idx="7">
                  <c:v>179</c:v>
                </c:pt>
                <c:pt idx="8">
                  <c:v>219</c:v>
                </c:pt>
                <c:pt idx="9">
                  <c:v>208</c:v>
                </c:pt>
              </c:numCache>
            </c:numRef>
          </c:val>
          <c:extLst>
            <c:ext xmlns:c16="http://schemas.microsoft.com/office/drawing/2014/chart" uri="{C3380CC4-5D6E-409C-BE32-E72D297353CC}">
              <c16:uniqueId val="{00000005-BFAD-4FC7-A320-5A1C6A13DEE2}"/>
            </c:ext>
          </c:extLst>
        </c:ser>
        <c:ser>
          <c:idx val="6"/>
          <c:order val="6"/>
          <c:tx>
            <c:strRef>
              <c:f>Sheet1!$H$1</c:f>
              <c:strCache>
                <c:ptCount val="1"/>
                <c:pt idx="0">
                  <c:v>Gestionnaire des salaires</c:v>
                </c:pt>
              </c:strCache>
            </c:strRef>
          </c:tx>
          <c:spPr>
            <a:solidFill>
              <a:schemeClr val="accent1">
                <a:lumMod val="80000"/>
                <a:lumOff val="20000"/>
              </a:schemeClr>
            </a:solidFill>
            <a:ln>
              <a:noFill/>
            </a:ln>
            <a:effectLst/>
          </c:spPr>
          <c:invertIfNegative val="0"/>
          <c:cat>
            <c:strRef>
              <c:f>Sheet1!$A$2:$A$11</c:f>
              <c:strCache>
                <c:ptCount val="10"/>
                <c:pt idx="0">
                  <c:v>Paris</c:v>
                </c:pt>
                <c:pt idx="1">
                  <c:v>Lyon</c:v>
                </c:pt>
                <c:pt idx="2">
                  <c:v>Lille</c:v>
                </c:pt>
                <c:pt idx="3">
                  <c:v>Marseille</c:v>
                </c:pt>
                <c:pt idx="4">
                  <c:v>Toulouse</c:v>
                </c:pt>
                <c:pt idx="5">
                  <c:v>Nantes</c:v>
                </c:pt>
                <c:pt idx="6">
                  <c:v>Bordeaux</c:v>
                </c:pt>
                <c:pt idx="7">
                  <c:v>Montpellier</c:v>
                </c:pt>
                <c:pt idx="8">
                  <c:v>Rennes</c:v>
                </c:pt>
                <c:pt idx="9">
                  <c:v>Metz</c:v>
                </c:pt>
              </c:strCache>
            </c:strRef>
          </c:cat>
          <c:val>
            <c:numRef>
              <c:f>Sheet1!$H$2:$H$11</c:f>
              <c:numCache>
                <c:formatCode>General</c:formatCode>
                <c:ptCount val="10"/>
                <c:pt idx="0">
                  <c:v>1862</c:v>
                </c:pt>
                <c:pt idx="1">
                  <c:v>535</c:v>
                </c:pt>
                <c:pt idx="2">
                  <c:v>319</c:v>
                </c:pt>
                <c:pt idx="3">
                  <c:v>217</c:v>
                </c:pt>
                <c:pt idx="4">
                  <c:v>220</c:v>
                </c:pt>
                <c:pt idx="5">
                  <c:v>274</c:v>
                </c:pt>
                <c:pt idx="6">
                  <c:v>214</c:v>
                </c:pt>
                <c:pt idx="7">
                  <c:v>137</c:v>
                </c:pt>
                <c:pt idx="8">
                  <c:v>102</c:v>
                </c:pt>
                <c:pt idx="9">
                  <c:v>141</c:v>
                </c:pt>
              </c:numCache>
            </c:numRef>
          </c:val>
          <c:extLst>
            <c:ext xmlns:c16="http://schemas.microsoft.com/office/drawing/2014/chart" uri="{C3380CC4-5D6E-409C-BE32-E72D297353CC}">
              <c16:uniqueId val="{00000006-BFAD-4FC7-A320-5A1C6A13DEE2}"/>
            </c:ext>
          </c:extLst>
        </c:ser>
        <c:ser>
          <c:idx val="7"/>
          <c:order val="7"/>
          <c:tx>
            <c:strRef>
              <c:f>Sheet1!$I$1</c:f>
              <c:strCache>
                <c:ptCount val="1"/>
                <c:pt idx="0">
                  <c:v>Propriétaire de produit</c:v>
                </c:pt>
              </c:strCache>
            </c:strRef>
          </c:tx>
          <c:spPr>
            <a:solidFill>
              <a:schemeClr val="accent3">
                <a:lumMod val="80000"/>
                <a:lumOff val="20000"/>
              </a:schemeClr>
            </a:solidFill>
            <a:ln>
              <a:noFill/>
            </a:ln>
            <a:effectLst/>
          </c:spPr>
          <c:invertIfNegative val="0"/>
          <c:cat>
            <c:strRef>
              <c:f>Sheet1!$A$2:$A$11</c:f>
              <c:strCache>
                <c:ptCount val="10"/>
                <c:pt idx="0">
                  <c:v>Paris</c:v>
                </c:pt>
                <c:pt idx="1">
                  <c:v>Lyon</c:v>
                </c:pt>
                <c:pt idx="2">
                  <c:v>Lille</c:v>
                </c:pt>
                <c:pt idx="3">
                  <c:v>Marseille</c:v>
                </c:pt>
                <c:pt idx="4">
                  <c:v>Toulouse</c:v>
                </c:pt>
                <c:pt idx="5">
                  <c:v>Nantes</c:v>
                </c:pt>
                <c:pt idx="6">
                  <c:v>Bordeaux</c:v>
                </c:pt>
                <c:pt idx="7">
                  <c:v>Montpellier</c:v>
                </c:pt>
                <c:pt idx="8">
                  <c:v>Rennes</c:v>
                </c:pt>
                <c:pt idx="9">
                  <c:v>Metz</c:v>
                </c:pt>
              </c:strCache>
            </c:strRef>
          </c:cat>
          <c:val>
            <c:numRef>
              <c:f>Sheet1!$I$2:$I$11</c:f>
              <c:numCache>
                <c:formatCode>General</c:formatCode>
                <c:ptCount val="10"/>
                <c:pt idx="0">
                  <c:v>2333</c:v>
                </c:pt>
                <c:pt idx="1">
                  <c:v>191</c:v>
                </c:pt>
                <c:pt idx="2">
                  <c:v>177</c:v>
                </c:pt>
                <c:pt idx="3">
                  <c:v>58</c:v>
                </c:pt>
                <c:pt idx="4">
                  <c:v>171</c:v>
                </c:pt>
                <c:pt idx="5">
                  <c:v>135</c:v>
                </c:pt>
                <c:pt idx="6">
                  <c:v>106</c:v>
                </c:pt>
                <c:pt idx="7">
                  <c:v>50</c:v>
                </c:pt>
                <c:pt idx="8">
                  <c:v>55</c:v>
                </c:pt>
                <c:pt idx="9">
                  <c:v>12</c:v>
                </c:pt>
              </c:numCache>
            </c:numRef>
          </c:val>
          <c:extLst>
            <c:ext xmlns:c16="http://schemas.microsoft.com/office/drawing/2014/chart" uri="{C3380CC4-5D6E-409C-BE32-E72D297353CC}">
              <c16:uniqueId val="{00000007-BFAD-4FC7-A320-5A1C6A13DEE2}"/>
            </c:ext>
          </c:extLst>
        </c:ser>
        <c:ser>
          <c:idx val="8"/>
          <c:order val="8"/>
          <c:tx>
            <c:strRef>
              <c:f>Sheet1!$J$1</c:f>
              <c:strCache>
                <c:ptCount val="1"/>
                <c:pt idx="0">
                  <c:v>Chargé de recrutement</c:v>
                </c:pt>
              </c:strCache>
            </c:strRef>
          </c:tx>
          <c:spPr>
            <a:solidFill>
              <a:schemeClr val="accent5">
                <a:lumMod val="80000"/>
                <a:lumOff val="20000"/>
              </a:schemeClr>
            </a:solidFill>
            <a:ln>
              <a:noFill/>
            </a:ln>
            <a:effectLst/>
          </c:spPr>
          <c:invertIfNegative val="0"/>
          <c:cat>
            <c:strRef>
              <c:f>Sheet1!$A$2:$A$11</c:f>
              <c:strCache>
                <c:ptCount val="10"/>
                <c:pt idx="0">
                  <c:v>Paris</c:v>
                </c:pt>
                <c:pt idx="1">
                  <c:v>Lyon</c:v>
                </c:pt>
                <c:pt idx="2">
                  <c:v>Lille</c:v>
                </c:pt>
                <c:pt idx="3">
                  <c:v>Marseille</c:v>
                </c:pt>
                <c:pt idx="4">
                  <c:v>Toulouse</c:v>
                </c:pt>
                <c:pt idx="5">
                  <c:v>Nantes</c:v>
                </c:pt>
                <c:pt idx="6">
                  <c:v>Bordeaux</c:v>
                </c:pt>
                <c:pt idx="7">
                  <c:v>Montpellier</c:v>
                </c:pt>
                <c:pt idx="8">
                  <c:v>Rennes</c:v>
                </c:pt>
                <c:pt idx="9">
                  <c:v>Metz</c:v>
                </c:pt>
              </c:strCache>
            </c:strRef>
          </c:cat>
          <c:val>
            <c:numRef>
              <c:f>Sheet1!$J$2:$J$11</c:f>
              <c:numCache>
                <c:formatCode>General</c:formatCode>
                <c:ptCount val="10"/>
                <c:pt idx="0">
                  <c:v>4355</c:v>
                </c:pt>
                <c:pt idx="1">
                  <c:v>1071</c:v>
                </c:pt>
                <c:pt idx="2">
                  <c:v>536</c:v>
                </c:pt>
                <c:pt idx="3">
                  <c:v>517</c:v>
                </c:pt>
                <c:pt idx="4">
                  <c:v>515</c:v>
                </c:pt>
                <c:pt idx="5">
                  <c:v>536</c:v>
                </c:pt>
                <c:pt idx="6">
                  <c:v>370</c:v>
                </c:pt>
                <c:pt idx="7">
                  <c:v>201</c:v>
                </c:pt>
                <c:pt idx="8">
                  <c:v>285</c:v>
                </c:pt>
                <c:pt idx="9">
                  <c:v>183</c:v>
                </c:pt>
              </c:numCache>
            </c:numRef>
          </c:val>
          <c:extLst>
            <c:ext xmlns:c16="http://schemas.microsoft.com/office/drawing/2014/chart" uri="{C3380CC4-5D6E-409C-BE32-E72D297353CC}">
              <c16:uniqueId val="{00000008-BFAD-4FC7-A320-5A1C6A13DEE2}"/>
            </c:ext>
          </c:extLst>
        </c:ser>
        <c:ser>
          <c:idx val="9"/>
          <c:order val="9"/>
          <c:tx>
            <c:strRef>
              <c:f>Sheet1!$K$1</c:f>
              <c:strCache>
                <c:ptCount val="1"/>
                <c:pt idx="0">
                  <c:v>Conseiller commercial</c:v>
                </c:pt>
              </c:strCache>
            </c:strRef>
          </c:tx>
          <c:spPr>
            <a:solidFill>
              <a:schemeClr val="accent1">
                <a:lumMod val="80000"/>
              </a:schemeClr>
            </a:solidFill>
            <a:ln>
              <a:noFill/>
            </a:ln>
            <a:effectLst/>
          </c:spPr>
          <c:invertIfNegative val="0"/>
          <c:cat>
            <c:strRef>
              <c:f>Sheet1!$A$2:$A$11</c:f>
              <c:strCache>
                <c:ptCount val="10"/>
                <c:pt idx="0">
                  <c:v>Paris</c:v>
                </c:pt>
                <c:pt idx="1">
                  <c:v>Lyon</c:v>
                </c:pt>
                <c:pt idx="2">
                  <c:v>Lille</c:v>
                </c:pt>
                <c:pt idx="3">
                  <c:v>Marseille</c:v>
                </c:pt>
                <c:pt idx="4">
                  <c:v>Toulouse</c:v>
                </c:pt>
                <c:pt idx="5">
                  <c:v>Nantes</c:v>
                </c:pt>
                <c:pt idx="6">
                  <c:v>Bordeaux</c:v>
                </c:pt>
                <c:pt idx="7">
                  <c:v>Montpellier</c:v>
                </c:pt>
                <c:pt idx="8">
                  <c:v>Rennes</c:v>
                </c:pt>
                <c:pt idx="9">
                  <c:v>Metz</c:v>
                </c:pt>
              </c:strCache>
            </c:strRef>
          </c:cat>
          <c:val>
            <c:numRef>
              <c:f>Sheet1!$K$2:$K$11</c:f>
              <c:numCache>
                <c:formatCode>General</c:formatCode>
                <c:ptCount val="10"/>
                <c:pt idx="0">
                  <c:v>3551</c:v>
                </c:pt>
                <c:pt idx="1">
                  <c:v>537</c:v>
                </c:pt>
                <c:pt idx="2">
                  <c:v>469</c:v>
                </c:pt>
                <c:pt idx="3">
                  <c:v>347</c:v>
                </c:pt>
                <c:pt idx="4">
                  <c:v>273</c:v>
                </c:pt>
                <c:pt idx="5">
                  <c:v>266</c:v>
                </c:pt>
                <c:pt idx="6">
                  <c:v>308</c:v>
                </c:pt>
                <c:pt idx="7">
                  <c:v>196</c:v>
                </c:pt>
                <c:pt idx="8">
                  <c:v>178</c:v>
                </c:pt>
                <c:pt idx="9">
                  <c:v>213</c:v>
                </c:pt>
              </c:numCache>
            </c:numRef>
          </c:val>
          <c:extLst>
            <c:ext xmlns:c16="http://schemas.microsoft.com/office/drawing/2014/chart" uri="{C3380CC4-5D6E-409C-BE32-E72D297353CC}">
              <c16:uniqueId val="{00000009-BFAD-4FC7-A320-5A1C6A13DEE2}"/>
            </c:ext>
          </c:extLst>
        </c:ser>
        <c:dLbls>
          <c:showLegendKey val="0"/>
          <c:showVal val="0"/>
          <c:showCatName val="0"/>
          <c:showSerName val="0"/>
          <c:showPercent val="0"/>
          <c:showBubbleSize val="0"/>
        </c:dLbls>
        <c:gapWidth val="55"/>
        <c:overlap val="100"/>
        <c:axId val="1744792672"/>
        <c:axId val="1803719184"/>
      </c:barChart>
      <c:catAx>
        <c:axId val="174479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803719184"/>
        <c:crosses val="autoZero"/>
        <c:auto val="1"/>
        <c:lblAlgn val="ctr"/>
        <c:lblOffset val="100"/>
        <c:noMultiLvlLbl val="0"/>
      </c:catAx>
      <c:valAx>
        <c:axId val="18037191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7447926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de membres exerçant une profession en déclin</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Marseille</c:v>
                </c:pt>
                <c:pt idx="1">
                  <c:v>Metz</c:v>
                </c:pt>
                <c:pt idx="2">
                  <c:v>Montpellier</c:v>
                </c:pt>
                <c:pt idx="3">
                  <c:v>Lyon</c:v>
                </c:pt>
                <c:pt idx="4">
                  <c:v>Paris</c:v>
                </c:pt>
                <c:pt idx="5">
                  <c:v>Nantes</c:v>
                </c:pt>
                <c:pt idx="6">
                  <c:v>Lille</c:v>
                </c:pt>
                <c:pt idx="7">
                  <c:v>Toulouse</c:v>
                </c:pt>
                <c:pt idx="8">
                  <c:v>Bordeaux</c:v>
                </c:pt>
                <c:pt idx="9">
                  <c:v>Rennes</c:v>
                </c:pt>
              </c:strCache>
            </c:strRef>
          </c:cat>
          <c:val>
            <c:numRef>
              <c:f>Sheet1!$B$2:$B$11</c:f>
              <c:numCache>
                <c:formatCode>0.0%</c:formatCode>
                <c:ptCount val="10"/>
                <c:pt idx="0">
                  <c:v>8.8999999999999996E-2</c:v>
                </c:pt>
                <c:pt idx="1">
                  <c:v>9.4E-2</c:v>
                </c:pt>
                <c:pt idx="2">
                  <c:v>9.0999999999999998E-2</c:v>
                </c:pt>
                <c:pt idx="3">
                  <c:v>9.5000000000000001E-2</c:v>
                </c:pt>
                <c:pt idx="4">
                  <c:v>0.09</c:v>
                </c:pt>
                <c:pt idx="5">
                  <c:v>0.10100000000000001</c:v>
                </c:pt>
                <c:pt idx="6">
                  <c:v>9.6000000000000002E-2</c:v>
                </c:pt>
                <c:pt idx="7">
                  <c:v>8.7999999999999995E-2</c:v>
                </c:pt>
                <c:pt idx="8">
                  <c:v>9.5000000000000001E-2</c:v>
                </c:pt>
                <c:pt idx="9">
                  <c:v>0.10100000000000001</c:v>
                </c:pt>
              </c:numCache>
            </c:numRef>
          </c:val>
          <c:extLst>
            <c:ext xmlns:c16="http://schemas.microsoft.com/office/drawing/2014/chart" uri="{C3380CC4-5D6E-409C-BE32-E72D297353CC}">
              <c16:uniqueId val="{00000000-0B8D-4771-BE5B-F2835EECFC0E}"/>
            </c:ext>
          </c:extLst>
        </c:ser>
        <c:ser>
          <c:idx val="1"/>
          <c:order val="1"/>
          <c:tx>
            <c:strRef>
              <c:f>Sheet1!$C$1</c:f>
              <c:strCache>
                <c:ptCount val="1"/>
                <c:pt idx="0">
                  <c:v>% de membres exerçant une profession émergente</c:v>
                </c:pt>
              </c:strCache>
            </c:strRef>
          </c:tx>
          <c:spPr>
            <a:solidFill>
              <a:srgbClr val="0070C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Marseille</c:v>
                </c:pt>
                <c:pt idx="1">
                  <c:v>Metz</c:v>
                </c:pt>
                <c:pt idx="2">
                  <c:v>Montpellier</c:v>
                </c:pt>
                <c:pt idx="3">
                  <c:v>Lyon</c:v>
                </c:pt>
                <c:pt idx="4">
                  <c:v>Paris</c:v>
                </c:pt>
                <c:pt idx="5">
                  <c:v>Nantes</c:v>
                </c:pt>
                <c:pt idx="6">
                  <c:v>Lille</c:v>
                </c:pt>
                <c:pt idx="7">
                  <c:v>Toulouse</c:v>
                </c:pt>
                <c:pt idx="8">
                  <c:v>Bordeaux</c:v>
                </c:pt>
                <c:pt idx="9">
                  <c:v>Rennes</c:v>
                </c:pt>
              </c:strCache>
            </c:strRef>
          </c:cat>
          <c:val>
            <c:numRef>
              <c:f>Sheet1!$C$2:$C$11</c:f>
              <c:numCache>
                <c:formatCode>0.0%</c:formatCode>
                <c:ptCount val="10"/>
                <c:pt idx="0">
                  <c:v>2.1999999999999999E-2</c:v>
                </c:pt>
                <c:pt idx="1">
                  <c:v>2.1999999999999999E-2</c:v>
                </c:pt>
                <c:pt idx="2">
                  <c:v>2.1999999999999999E-2</c:v>
                </c:pt>
                <c:pt idx="3">
                  <c:v>2.3E-2</c:v>
                </c:pt>
                <c:pt idx="4">
                  <c:v>2.4E-2</c:v>
                </c:pt>
                <c:pt idx="5">
                  <c:v>2.4E-2</c:v>
                </c:pt>
                <c:pt idx="6">
                  <c:v>2.4E-2</c:v>
                </c:pt>
                <c:pt idx="7">
                  <c:v>2.4E-2</c:v>
                </c:pt>
                <c:pt idx="8">
                  <c:v>2.5000000000000001E-2</c:v>
                </c:pt>
                <c:pt idx="9">
                  <c:v>2.5999999999999999E-2</c:v>
                </c:pt>
              </c:numCache>
            </c:numRef>
          </c:val>
          <c:extLst>
            <c:ext xmlns:c16="http://schemas.microsoft.com/office/drawing/2014/chart" uri="{C3380CC4-5D6E-409C-BE32-E72D297353CC}">
              <c16:uniqueId val="{00000001-0B8D-4771-BE5B-F2835EECFC0E}"/>
            </c:ext>
          </c:extLst>
        </c:ser>
        <c:dLbls>
          <c:showLegendKey val="0"/>
          <c:showVal val="1"/>
          <c:showCatName val="0"/>
          <c:showSerName val="0"/>
          <c:showPercent val="0"/>
          <c:showBubbleSize val="0"/>
        </c:dLbls>
        <c:gapWidth val="150"/>
        <c:overlap val="-25"/>
        <c:axId val="1846354528"/>
        <c:axId val="1845859344"/>
      </c:barChart>
      <c:catAx>
        <c:axId val="1846354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845859344"/>
        <c:crosses val="autoZero"/>
        <c:auto val="1"/>
        <c:lblAlgn val="ctr"/>
        <c:lblOffset val="100"/>
        <c:noMultiLvlLbl val="0"/>
      </c:catAx>
      <c:valAx>
        <c:axId val="1845859344"/>
        <c:scaling>
          <c:orientation val="minMax"/>
        </c:scaling>
        <c:delete val="1"/>
        <c:axPos val="b"/>
        <c:numFmt formatCode="0.0%" sourceLinked="1"/>
        <c:majorTickMark val="none"/>
        <c:minorTickMark val="none"/>
        <c:tickLblPos val="nextTo"/>
        <c:crossAx val="1846354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Comptable</c:v>
                </c:pt>
              </c:strCache>
            </c:strRef>
          </c:tx>
          <c:spPr>
            <a:solidFill>
              <a:schemeClr val="accent1"/>
            </a:solidFill>
            <a:ln>
              <a:noFill/>
            </a:ln>
            <a:effectLst/>
          </c:spPr>
          <c:invertIfNegative val="0"/>
          <c:cat>
            <c:strRef>
              <c:f>Sheet1!$A$2:$A$11</c:f>
              <c:strCache>
                <c:ptCount val="10"/>
                <c:pt idx="0">
                  <c:v>Rennes</c:v>
                </c:pt>
                <c:pt idx="1">
                  <c:v>Nantes</c:v>
                </c:pt>
                <c:pt idx="2">
                  <c:v>Lille</c:v>
                </c:pt>
                <c:pt idx="3">
                  <c:v>Lyon</c:v>
                </c:pt>
                <c:pt idx="4">
                  <c:v>Bordeaux</c:v>
                </c:pt>
                <c:pt idx="5">
                  <c:v>Metz</c:v>
                </c:pt>
                <c:pt idx="6">
                  <c:v>Strasbourg</c:v>
                </c:pt>
                <c:pt idx="7">
                  <c:v>Montpellier</c:v>
                </c:pt>
                <c:pt idx="8">
                  <c:v>Paris</c:v>
                </c:pt>
                <c:pt idx="9">
                  <c:v>Marseille</c:v>
                </c:pt>
              </c:strCache>
            </c:strRef>
          </c:cat>
          <c:val>
            <c:numRef>
              <c:f>Sheet1!$B$2:$B$11</c:f>
              <c:numCache>
                <c:formatCode>General</c:formatCode>
                <c:ptCount val="10"/>
                <c:pt idx="0">
                  <c:v>768</c:v>
                </c:pt>
                <c:pt idx="1">
                  <c:v>1361</c:v>
                </c:pt>
                <c:pt idx="2">
                  <c:v>1693</c:v>
                </c:pt>
                <c:pt idx="3">
                  <c:v>2929</c:v>
                </c:pt>
                <c:pt idx="4">
                  <c:v>1127</c:v>
                </c:pt>
                <c:pt idx="5">
                  <c:v>1024</c:v>
                </c:pt>
                <c:pt idx="6">
                  <c:v>799</c:v>
                </c:pt>
                <c:pt idx="7">
                  <c:v>865</c:v>
                </c:pt>
                <c:pt idx="8">
                  <c:v>14041</c:v>
                </c:pt>
                <c:pt idx="9">
                  <c:v>1606</c:v>
                </c:pt>
              </c:numCache>
            </c:numRef>
          </c:val>
          <c:extLst>
            <c:ext xmlns:c16="http://schemas.microsoft.com/office/drawing/2014/chart" uri="{C3380CC4-5D6E-409C-BE32-E72D297353CC}">
              <c16:uniqueId val="{00000000-6AFB-40DC-876C-7E7BBF0B7830}"/>
            </c:ext>
          </c:extLst>
        </c:ser>
        <c:ser>
          <c:idx val="1"/>
          <c:order val="1"/>
          <c:tx>
            <c:strRef>
              <c:f>Sheet1!$C$1</c:f>
              <c:strCache>
                <c:ptCount val="1"/>
                <c:pt idx="0">
                  <c:v>Assistant administratif</c:v>
                </c:pt>
              </c:strCache>
            </c:strRef>
          </c:tx>
          <c:spPr>
            <a:solidFill>
              <a:schemeClr val="accent3"/>
            </a:solidFill>
            <a:ln>
              <a:noFill/>
            </a:ln>
            <a:effectLst/>
          </c:spPr>
          <c:invertIfNegative val="0"/>
          <c:cat>
            <c:strRef>
              <c:f>Sheet1!$A$2:$A$11</c:f>
              <c:strCache>
                <c:ptCount val="10"/>
                <c:pt idx="0">
                  <c:v>Rennes</c:v>
                </c:pt>
                <c:pt idx="1">
                  <c:v>Nantes</c:v>
                </c:pt>
                <c:pt idx="2">
                  <c:v>Lille</c:v>
                </c:pt>
                <c:pt idx="3">
                  <c:v>Lyon</c:v>
                </c:pt>
                <c:pt idx="4">
                  <c:v>Bordeaux</c:v>
                </c:pt>
                <c:pt idx="5">
                  <c:v>Metz</c:v>
                </c:pt>
                <c:pt idx="6">
                  <c:v>Strasbourg</c:v>
                </c:pt>
                <c:pt idx="7">
                  <c:v>Montpellier</c:v>
                </c:pt>
                <c:pt idx="8">
                  <c:v>Paris</c:v>
                </c:pt>
                <c:pt idx="9">
                  <c:v>Marseille</c:v>
                </c:pt>
              </c:strCache>
            </c:strRef>
          </c:cat>
          <c:val>
            <c:numRef>
              <c:f>Sheet1!$C$2:$C$11</c:f>
              <c:numCache>
                <c:formatCode>General</c:formatCode>
                <c:ptCount val="10"/>
                <c:pt idx="0">
                  <c:v>108</c:v>
                </c:pt>
                <c:pt idx="1">
                  <c:v>229</c:v>
                </c:pt>
                <c:pt idx="2">
                  <c:v>375</c:v>
                </c:pt>
                <c:pt idx="3">
                  <c:v>547</c:v>
                </c:pt>
                <c:pt idx="4">
                  <c:v>230</c:v>
                </c:pt>
                <c:pt idx="5">
                  <c:v>199</c:v>
                </c:pt>
                <c:pt idx="6">
                  <c:v>182</c:v>
                </c:pt>
                <c:pt idx="7">
                  <c:v>227</c:v>
                </c:pt>
                <c:pt idx="8">
                  <c:v>2536</c:v>
                </c:pt>
                <c:pt idx="9">
                  <c:v>383</c:v>
                </c:pt>
              </c:numCache>
            </c:numRef>
          </c:val>
          <c:extLst>
            <c:ext xmlns:c16="http://schemas.microsoft.com/office/drawing/2014/chart" uri="{C3380CC4-5D6E-409C-BE32-E72D297353CC}">
              <c16:uniqueId val="{00000001-6AFB-40DC-876C-7E7BBF0B7830}"/>
            </c:ext>
          </c:extLst>
        </c:ser>
        <c:ser>
          <c:idx val="2"/>
          <c:order val="2"/>
          <c:tx>
            <c:strRef>
              <c:f>Sheet1!$D$1</c:f>
              <c:strCache>
                <c:ptCount val="1"/>
                <c:pt idx="0">
                  <c:v>Facilitateur</c:v>
                </c:pt>
              </c:strCache>
            </c:strRef>
          </c:tx>
          <c:spPr>
            <a:solidFill>
              <a:schemeClr val="accent5"/>
            </a:solidFill>
            <a:ln>
              <a:noFill/>
            </a:ln>
            <a:effectLst/>
          </c:spPr>
          <c:invertIfNegative val="0"/>
          <c:cat>
            <c:strRef>
              <c:f>Sheet1!$A$2:$A$11</c:f>
              <c:strCache>
                <c:ptCount val="10"/>
                <c:pt idx="0">
                  <c:v>Rennes</c:v>
                </c:pt>
                <c:pt idx="1">
                  <c:v>Nantes</c:v>
                </c:pt>
                <c:pt idx="2">
                  <c:v>Lille</c:v>
                </c:pt>
                <c:pt idx="3">
                  <c:v>Lyon</c:v>
                </c:pt>
                <c:pt idx="4">
                  <c:v>Bordeaux</c:v>
                </c:pt>
                <c:pt idx="5">
                  <c:v>Metz</c:v>
                </c:pt>
                <c:pt idx="6">
                  <c:v>Strasbourg</c:v>
                </c:pt>
                <c:pt idx="7">
                  <c:v>Montpellier</c:v>
                </c:pt>
                <c:pt idx="8">
                  <c:v>Paris</c:v>
                </c:pt>
                <c:pt idx="9">
                  <c:v>Marseille</c:v>
                </c:pt>
              </c:strCache>
            </c:strRef>
          </c:cat>
          <c:val>
            <c:numRef>
              <c:f>Sheet1!$D$2:$D$11</c:f>
              <c:numCache>
                <c:formatCode>General</c:formatCode>
                <c:ptCount val="10"/>
                <c:pt idx="0">
                  <c:v>300</c:v>
                </c:pt>
                <c:pt idx="1">
                  <c:v>528</c:v>
                </c:pt>
                <c:pt idx="2">
                  <c:v>654</c:v>
                </c:pt>
                <c:pt idx="3">
                  <c:v>869</c:v>
                </c:pt>
                <c:pt idx="4">
                  <c:v>408</c:v>
                </c:pt>
                <c:pt idx="5">
                  <c:v>269</c:v>
                </c:pt>
                <c:pt idx="6">
                  <c:v>224</c:v>
                </c:pt>
                <c:pt idx="7">
                  <c:v>328</c:v>
                </c:pt>
                <c:pt idx="8">
                  <c:v>2847</c:v>
                </c:pt>
                <c:pt idx="9">
                  <c:v>401</c:v>
                </c:pt>
              </c:numCache>
            </c:numRef>
          </c:val>
          <c:extLst>
            <c:ext xmlns:c16="http://schemas.microsoft.com/office/drawing/2014/chart" uri="{C3380CC4-5D6E-409C-BE32-E72D297353CC}">
              <c16:uniqueId val="{00000002-6AFB-40DC-876C-7E7BBF0B7830}"/>
            </c:ext>
          </c:extLst>
        </c:ser>
        <c:ser>
          <c:idx val="3"/>
          <c:order val="3"/>
          <c:tx>
            <c:strRef>
              <c:f>Sheet1!$E$1</c:f>
              <c:strCache>
                <c:ptCount val="1"/>
                <c:pt idx="0">
                  <c:v>Architecte</c:v>
                </c:pt>
              </c:strCache>
            </c:strRef>
          </c:tx>
          <c:spPr>
            <a:solidFill>
              <a:schemeClr val="accent1">
                <a:lumMod val="60000"/>
              </a:schemeClr>
            </a:solidFill>
            <a:ln>
              <a:noFill/>
            </a:ln>
            <a:effectLst/>
          </c:spPr>
          <c:invertIfNegative val="0"/>
          <c:cat>
            <c:strRef>
              <c:f>Sheet1!$A$2:$A$11</c:f>
              <c:strCache>
                <c:ptCount val="10"/>
                <c:pt idx="0">
                  <c:v>Rennes</c:v>
                </c:pt>
                <c:pt idx="1">
                  <c:v>Nantes</c:v>
                </c:pt>
                <c:pt idx="2">
                  <c:v>Lille</c:v>
                </c:pt>
                <c:pt idx="3">
                  <c:v>Lyon</c:v>
                </c:pt>
                <c:pt idx="4">
                  <c:v>Bordeaux</c:v>
                </c:pt>
                <c:pt idx="5">
                  <c:v>Metz</c:v>
                </c:pt>
                <c:pt idx="6">
                  <c:v>Strasbourg</c:v>
                </c:pt>
                <c:pt idx="7">
                  <c:v>Montpellier</c:v>
                </c:pt>
                <c:pt idx="8">
                  <c:v>Paris</c:v>
                </c:pt>
                <c:pt idx="9">
                  <c:v>Marseille</c:v>
                </c:pt>
              </c:strCache>
            </c:strRef>
          </c:cat>
          <c:val>
            <c:numRef>
              <c:f>Sheet1!$E$2:$E$11</c:f>
              <c:numCache>
                <c:formatCode>General</c:formatCode>
                <c:ptCount val="10"/>
                <c:pt idx="0">
                  <c:v>497</c:v>
                </c:pt>
                <c:pt idx="1">
                  <c:v>793</c:v>
                </c:pt>
                <c:pt idx="2">
                  <c:v>829</c:v>
                </c:pt>
                <c:pt idx="3">
                  <c:v>1813</c:v>
                </c:pt>
                <c:pt idx="4">
                  <c:v>784</c:v>
                </c:pt>
                <c:pt idx="5">
                  <c:v>271</c:v>
                </c:pt>
                <c:pt idx="6">
                  <c:v>486</c:v>
                </c:pt>
                <c:pt idx="7">
                  <c:v>551</c:v>
                </c:pt>
                <c:pt idx="8">
                  <c:v>11374</c:v>
                </c:pt>
                <c:pt idx="9">
                  <c:v>948</c:v>
                </c:pt>
              </c:numCache>
            </c:numRef>
          </c:val>
          <c:extLst>
            <c:ext xmlns:c16="http://schemas.microsoft.com/office/drawing/2014/chart" uri="{C3380CC4-5D6E-409C-BE32-E72D297353CC}">
              <c16:uniqueId val="{00000003-6AFB-40DC-876C-7E7BBF0B7830}"/>
            </c:ext>
          </c:extLst>
        </c:ser>
        <c:ser>
          <c:idx val="4"/>
          <c:order val="4"/>
          <c:tx>
            <c:strRef>
              <c:f>Sheet1!$F$1</c:f>
              <c:strCache>
                <c:ptCount val="1"/>
                <c:pt idx="0">
                  <c:v>Graphiste</c:v>
                </c:pt>
              </c:strCache>
            </c:strRef>
          </c:tx>
          <c:spPr>
            <a:solidFill>
              <a:schemeClr val="accent3">
                <a:lumMod val="60000"/>
              </a:schemeClr>
            </a:solidFill>
            <a:ln>
              <a:noFill/>
            </a:ln>
            <a:effectLst/>
          </c:spPr>
          <c:invertIfNegative val="0"/>
          <c:cat>
            <c:strRef>
              <c:f>Sheet1!$A$2:$A$11</c:f>
              <c:strCache>
                <c:ptCount val="10"/>
                <c:pt idx="0">
                  <c:v>Rennes</c:v>
                </c:pt>
                <c:pt idx="1">
                  <c:v>Nantes</c:v>
                </c:pt>
                <c:pt idx="2">
                  <c:v>Lille</c:v>
                </c:pt>
                <c:pt idx="3">
                  <c:v>Lyon</c:v>
                </c:pt>
                <c:pt idx="4">
                  <c:v>Bordeaux</c:v>
                </c:pt>
                <c:pt idx="5">
                  <c:v>Metz</c:v>
                </c:pt>
                <c:pt idx="6">
                  <c:v>Strasbourg</c:v>
                </c:pt>
                <c:pt idx="7">
                  <c:v>Montpellier</c:v>
                </c:pt>
                <c:pt idx="8">
                  <c:v>Paris</c:v>
                </c:pt>
                <c:pt idx="9">
                  <c:v>Marseille</c:v>
                </c:pt>
              </c:strCache>
            </c:strRef>
          </c:cat>
          <c:val>
            <c:numRef>
              <c:f>Sheet1!$F$2:$F$11</c:f>
              <c:numCache>
                <c:formatCode>General</c:formatCode>
                <c:ptCount val="10"/>
                <c:pt idx="0">
                  <c:v>310</c:v>
                </c:pt>
                <c:pt idx="1">
                  <c:v>678</c:v>
                </c:pt>
                <c:pt idx="2">
                  <c:v>625</c:v>
                </c:pt>
                <c:pt idx="3">
                  <c:v>1118</c:v>
                </c:pt>
                <c:pt idx="4">
                  <c:v>632</c:v>
                </c:pt>
                <c:pt idx="5">
                  <c:v>227</c:v>
                </c:pt>
                <c:pt idx="6">
                  <c:v>351</c:v>
                </c:pt>
                <c:pt idx="7">
                  <c:v>431</c:v>
                </c:pt>
                <c:pt idx="8">
                  <c:v>6637</c:v>
                </c:pt>
                <c:pt idx="9">
                  <c:v>641</c:v>
                </c:pt>
              </c:numCache>
            </c:numRef>
          </c:val>
          <c:extLst>
            <c:ext xmlns:c16="http://schemas.microsoft.com/office/drawing/2014/chart" uri="{C3380CC4-5D6E-409C-BE32-E72D297353CC}">
              <c16:uniqueId val="{00000004-6AFB-40DC-876C-7E7BBF0B7830}"/>
            </c:ext>
          </c:extLst>
        </c:ser>
        <c:ser>
          <c:idx val="5"/>
          <c:order val="5"/>
          <c:tx>
            <c:strRef>
              <c:f>Sheet1!$G$1</c:f>
              <c:strCache>
                <c:ptCount val="1"/>
                <c:pt idx="0">
                  <c:v>Journaliste</c:v>
                </c:pt>
              </c:strCache>
            </c:strRef>
          </c:tx>
          <c:spPr>
            <a:solidFill>
              <a:schemeClr val="accent5">
                <a:lumMod val="60000"/>
              </a:schemeClr>
            </a:solidFill>
            <a:ln>
              <a:noFill/>
            </a:ln>
            <a:effectLst/>
          </c:spPr>
          <c:invertIfNegative val="0"/>
          <c:cat>
            <c:strRef>
              <c:f>Sheet1!$A$2:$A$11</c:f>
              <c:strCache>
                <c:ptCount val="10"/>
                <c:pt idx="0">
                  <c:v>Rennes</c:v>
                </c:pt>
                <c:pt idx="1">
                  <c:v>Nantes</c:v>
                </c:pt>
                <c:pt idx="2">
                  <c:v>Lille</c:v>
                </c:pt>
                <c:pt idx="3">
                  <c:v>Lyon</c:v>
                </c:pt>
                <c:pt idx="4">
                  <c:v>Bordeaux</c:v>
                </c:pt>
                <c:pt idx="5">
                  <c:v>Metz</c:v>
                </c:pt>
                <c:pt idx="6">
                  <c:v>Strasbourg</c:v>
                </c:pt>
                <c:pt idx="7">
                  <c:v>Montpellier</c:v>
                </c:pt>
                <c:pt idx="8">
                  <c:v>Paris</c:v>
                </c:pt>
                <c:pt idx="9">
                  <c:v>Marseille</c:v>
                </c:pt>
              </c:strCache>
            </c:strRef>
          </c:cat>
          <c:val>
            <c:numRef>
              <c:f>Sheet1!$G$2:$G$11</c:f>
              <c:numCache>
                <c:formatCode>General</c:formatCode>
                <c:ptCount val="10"/>
                <c:pt idx="0">
                  <c:v>201</c:v>
                </c:pt>
                <c:pt idx="1">
                  <c:v>259</c:v>
                </c:pt>
                <c:pt idx="2">
                  <c:v>368</c:v>
                </c:pt>
                <c:pt idx="3">
                  <c:v>603</c:v>
                </c:pt>
                <c:pt idx="4">
                  <c:v>255</c:v>
                </c:pt>
                <c:pt idx="5">
                  <c:v>147</c:v>
                </c:pt>
                <c:pt idx="6">
                  <c:v>162</c:v>
                </c:pt>
                <c:pt idx="7">
                  <c:v>230</c:v>
                </c:pt>
                <c:pt idx="8">
                  <c:v>7872</c:v>
                </c:pt>
                <c:pt idx="9">
                  <c:v>383</c:v>
                </c:pt>
              </c:numCache>
            </c:numRef>
          </c:val>
          <c:extLst>
            <c:ext xmlns:c16="http://schemas.microsoft.com/office/drawing/2014/chart" uri="{C3380CC4-5D6E-409C-BE32-E72D297353CC}">
              <c16:uniqueId val="{00000005-6AFB-40DC-876C-7E7BBF0B7830}"/>
            </c:ext>
          </c:extLst>
        </c:ser>
        <c:ser>
          <c:idx val="6"/>
          <c:order val="6"/>
          <c:tx>
            <c:strRef>
              <c:f>Sheet1!$H$1</c:f>
              <c:strCache>
                <c:ptCount val="1"/>
                <c:pt idx="0">
                  <c:v>Assistant marketing</c:v>
                </c:pt>
              </c:strCache>
            </c:strRef>
          </c:tx>
          <c:spPr>
            <a:solidFill>
              <a:schemeClr val="accent1">
                <a:lumMod val="80000"/>
                <a:lumOff val="20000"/>
              </a:schemeClr>
            </a:solidFill>
            <a:ln>
              <a:noFill/>
            </a:ln>
            <a:effectLst/>
          </c:spPr>
          <c:invertIfNegative val="0"/>
          <c:cat>
            <c:strRef>
              <c:f>Sheet1!$A$2:$A$11</c:f>
              <c:strCache>
                <c:ptCount val="10"/>
                <c:pt idx="0">
                  <c:v>Rennes</c:v>
                </c:pt>
                <c:pt idx="1">
                  <c:v>Nantes</c:v>
                </c:pt>
                <c:pt idx="2">
                  <c:v>Lille</c:v>
                </c:pt>
                <c:pt idx="3">
                  <c:v>Lyon</c:v>
                </c:pt>
                <c:pt idx="4">
                  <c:v>Bordeaux</c:v>
                </c:pt>
                <c:pt idx="5">
                  <c:v>Metz</c:v>
                </c:pt>
                <c:pt idx="6">
                  <c:v>Strasbourg</c:v>
                </c:pt>
                <c:pt idx="7">
                  <c:v>Montpellier</c:v>
                </c:pt>
                <c:pt idx="8">
                  <c:v>Paris</c:v>
                </c:pt>
                <c:pt idx="9">
                  <c:v>Marseille</c:v>
                </c:pt>
              </c:strCache>
            </c:strRef>
          </c:cat>
          <c:val>
            <c:numRef>
              <c:f>Sheet1!$H$2:$H$11</c:f>
              <c:numCache>
                <c:formatCode>General</c:formatCode>
                <c:ptCount val="10"/>
                <c:pt idx="0">
                  <c:v>73</c:v>
                </c:pt>
                <c:pt idx="1">
                  <c:v>64</c:v>
                </c:pt>
                <c:pt idx="2">
                  <c:v>113</c:v>
                </c:pt>
                <c:pt idx="3">
                  <c:v>239</c:v>
                </c:pt>
                <c:pt idx="4">
                  <c:v>150</c:v>
                </c:pt>
                <c:pt idx="5">
                  <c:v>51</c:v>
                </c:pt>
                <c:pt idx="6">
                  <c:v>62</c:v>
                </c:pt>
                <c:pt idx="7">
                  <c:v>73</c:v>
                </c:pt>
                <c:pt idx="8">
                  <c:v>1137</c:v>
                </c:pt>
                <c:pt idx="9">
                  <c:v>111</c:v>
                </c:pt>
              </c:numCache>
            </c:numRef>
          </c:val>
          <c:extLst>
            <c:ext xmlns:c16="http://schemas.microsoft.com/office/drawing/2014/chart" uri="{C3380CC4-5D6E-409C-BE32-E72D297353CC}">
              <c16:uniqueId val="{00000006-6AFB-40DC-876C-7E7BBF0B7830}"/>
            </c:ext>
          </c:extLst>
        </c:ser>
        <c:ser>
          <c:idx val="7"/>
          <c:order val="7"/>
          <c:tx>
            <c:strRef>
              <c:f>Sheet1!$I$1</c:f>
              <c:strCache>
                <c:ptCount val="1"/>
                <c:pt idx="0">
                  <c:v>Chef de projets</c:v>
                </c:pt>
              </c:strCache>
            </c:strRef>
          </c:tx>
          <c:spPr>
            <a:solidFill>
              <a:schemeClr val="accent3">
                <a:lumMod val="80000"/>
                <a:lumOff val="20000"/>
              </a:schemeClr>
            </a:solidFill>
            <a:ln>
              <a:noFill/>
            </a:ln>
            <a:effectLst/>
          </c:spPr>
          <c:invertIfNegative val="0"/>
          <c:cat>
            <c:strRef>
              <c:f>Sheet1!$A$2:$A$11</c:f>
              <c:strCache>
                <c:ptCount val="10"/>
                <c:pt idx="0">
                  <c:v>Rennes</c:v>
                </c:pt>
                <c:pt idx="1">
                  <c:v>Nantes</c:v>
                </c:pt>
                <c:pt idx="2">
                  <c:v>Lille</c:v>
                </c:pt>
                <c:pt idx="3">
                  <c:v>Lyon</c:v>
                </c:pt>
                <c:pt idx="4">
                  <c:v>Bordeaux</c:v>
                </c:pt>
                <c:pt idx="5">
                  <c:v>Metz</c:v>
                </c:pt>
                <c:pt idx="6">
                  <c:v>Strasbourg</c:v>
                </c:pt>
                <c:pt idx="7">
                  <c:v>Montpellier</c:v>
                </c:pt>
                <c:pt idx="8">
                  <c:v>Paris</c:v>
                </c:pt>
                <c:pt idx="9">
                  <c:v>Marseille</c:v>
                </c:pt>
              </c:strCache>
            </c:strRef>
          </c:cat>
          <c:val>
            <c:numRef>
              <c:f>Sheet1!$I$2:$I$11</c:f>
              <c:numCache>
                <c:formatCode>General</c:formatCode>
                <c:ptCount val="10"/>
                <c:pt idx="0">
                  <c:v>1792</c:v>
                </c:pt>
                <c:pt idx="1">
                  <c:v>3198</c:v>
                </c:pt>
                <c:pt idx="2">
                  <c:v>4429</c:v>
                </c:pt>
                <c:pt idx="3">
                  <c:v>7983</c:v>
                </c:pt>
                <c:pt idx="4">
                  <c:v>2748</c:v>
                </c:pt>
                <c:pt idx="5">
                  <c:v>1147</c:v>
                </c:pt>
                <c:pt idx="6">
                  <c:v>1735</c:v>
                </c:pt>
                <c:pt idx="7">
                  <c:v>1704</c:v>
                </c:pt>
                <c:pt idx="8">
                  <c:v>50372</c:v>
                </c:pt>
                <c:pt idx="9">
                  <c:v>3545</c:v>
                </c:pt>
              </c:numCache>
            </c:numRef>
          </c:val>
          <c:extLst>
            <c:ext xmlns:c16="http://schemas.microsoft.com/office/drawing/2014/chart" uri="{C3380CC4-5D6E-409C-BE32-E72D297353CC}">
              <c16:uniqueId val="{00000007-6AFB-40DC-876C-7E7BBF0B7830}"/>
            </c:ext>
          </c:extLst>
        </c:ser>
        <c:ser>
          <c:idx val="8"/>
          <c:order val="8"/>
          <c:tx>
            <c:strRef>
              <c:f>Sheet1!$J$1</c:f>
              <c:strCache>
                <c:ptCount val="1"/>
                <c:pt idx="0">
                  <c:v>Assistant commercial</c:v>
                </c:pt>
              </c:strCache>
            </c:strRef>
          </c:tx>
          <c:spPr>
            <a:solidFill>
              <a:schemeClr val="accent5">
                <a:lumMod val="80000"/>
                <a:lumOff val="20000"/>
              </a:schemeClr>
            </a:solidFill>
            <a:ln>
              <a:noFill/>
            </a:ln>
            <a:effectLst/>
          </c:spPr>
          <c:invertIfNegative val="0"/>
          <c:cat>
            <c:strRef>
              <c:f>Sheet1!$A$2:$A$11</c:f>
              <c:strCache>
                <c:ptCount val="10"/>
                <c:pt idx="0">
                  <c:v>Rennes</c:v>
                </c:pt>
                <c:pt idx="1">
                  <c:v>Nantes</c:v>
                </c:pt>
                <c:pt idx="2">
                  <c:v>Lille</c:v>
                </c:pt>
                <c:pt idx="3">
                  <c:v>Lyon</c:v>
                </c:pt>
                <c:pt idx="4">
                  <c:v>Bordeaux</c:v>
                </c:pt>
                <c:pt idx="5">
                  <c:v>Metz</c:v>
                </c:pt>
                <c:pt idx="6">
                  <c:v>Strasbourg</c:v>
                </c:pt>
                <c:pt idx="7">
                  <c:v>Montpellier</c:v>
                </c:pt>
                <c:pt idx="8">
                  <c:v>Paris</c:v>
                </c:pt>
                <c:pt idx="9">
                  <c:v>Marseille</c:v>
                </c:pt>
              </c:strCache>
            </c:strRef>
          </c:cat>
          <c:val>
            <c:numRef>
              <c:f>Sheet1!$J$2:$J$11</c:f>
              <c:numCache>
                <c:formatCode>General</c:formatCode>
                <c:ptCount val="10"/>
                <c:pt idx="0">
                  <c:v>107</c:v>
                </c:pt>
                <c:pt idx="1">
                  <c:v>178</c:v>
                </c:pt>
                <c:pt idx="2">
                  <c:v>264</c:v>
                </c:pt>
                <c:pt idx="3">
                  <c:v>459</c:v>
                </c:pt>
                <c:pt idx="4">
                  <c:v>187</c:v>
                </c:pt>
                <c:pt idx="5">
                  <c:v>94</c:v>
                </c:pt>
                <c:pt idx="6">
                  <c:v>114</c:v>
                </c:pt>
                <c:pt idx="7">
                  <c:v>119</c:v>
                </c:pt>
                <c:pt idx="8">
                  <c:v>1924</c:v>
                </c:pt>
                <c:pt idx="9">
                  <c:v>218</c:v>
                </c:pt>
              </c:numCache>
            </c:numRef>
          </c:val>
          <c:extLst>
            <c:ext xmlns:c16="http://schemas.microsoft.com/office/drawing/2014/chart" uri="{C3380CC4-5D6E-409C-BE32-E72D297353CC}">
              <c16:uniqueId val="{00000008-6AFB-40DC-876C-7E7BBF0B7830}"/>
            </c:ext>
          </c:extLst>
        </c:ser>
        <c:ser>
          <c:idx val="9"/>
          <c:order val="9"/>
          <c:tx>
            <c:strRef>
              <c:f>Sheet1!$K$1</c:f>
              <c:strCache>
                <c:ptCount val="1"/>
                <c:pt idx="0">
                  <c:v>Vendeur</c:v>
                </c:pt>
              </c:strCache>
            </c:strRef>
          </c:tx>
          <c:spPr>
            <a:solidFill>
              <a:schemeClr val="accent1">
                <a:lumMod val="80000"/>
              </a:schemeClr>
            </a:solidFill>
            <a:ln>
              <a:noFill/>
            </a:ln>
            <a:effectLst/>
          </c:spPr>
          <c:invertIfNegative val="0"/>
          <c:cat>
            <c:strRef>
              <c:f>Sheet1!$A$2:$A$11</c:f>
              <c:strCache>
                <c:ptCount val="10"/>
                <c:pt idx="0">
                  <c:v>Rennes</c:v>
                </c:pt>
                <c:pt idx="1">
                  <c:v>Nantes</c:v>
                </c:pt>
                <c:pt idx="2">
                  <c:v>Lille</c:v>
                </c:pt>
                <c:pt idx="3">
                  <c:v>Lyon</c:v>
                </c:pt>
                <c:pt idx="4">
                  <c:v>Bordeaux</c:v>
                </c:pt>
                <c:pt idx="5">
                  <c:v>Metz</c:v>
                </c:pt>
                <c:pt idx="6">
                  <c:v>Strasbourg</c:v>
                </c:pt>
                <c:pt idx="7">
                  <c:v>Montpellier</c:v>
                </c:pt>
                <c:pt idx="8">
                  <c:v>Paris</c:v>
                </c:pt>
                <c:pt idx="9">
                  <c:v>Marseille</c:v>
                </c:pt>
              </c:strCache>
            </c:strRef>
          </c:cat>
          <c:val>
            <c:numRef>
              <c:f>Sheet1!$K$2:$K$11</c:f>
              <c:numCache>
                <c:formatCode>General</c:formatCode>
                <c:ptCount val="10"/>
                <c:pt idx="0">
                  <c:v>1885</c:v>
                </c:pt>
                <c:pt idx="1">
                  <c:v>3389</c:v>
                </c:pt>
                <c:pt idx="2">
                  <c:v>3534</c:v>
                </c:pt>
                <c:pt idx="3">
                  <c:v>6433</c:v>
                </c:pt>
                <c:pt idx="4">
                  <c:v>2759</c:v>
                </c:pt>
                <c:pt idx="5">
                  <c:v>1793</c:v>
                </c:pt>
                <c:pt idx="6">
                  <c:v>1778</c:v>
                </c:pt>
                <c:pt idx="7">
                  <c:v>2003</c:v>
                </c:pt>
                <c:pt idx="8">
                  <c:v>18092</c:v>
                </c:pt>
                <c:pt idx="9">
                  <c:v>3245</c:v>
                </c:pt>
              </c:numCache>
            </c:numRef>
          </c:val>
          <c:extLst>
            <c:ext xmlns:c16="http://schemas.microsoft.com/office/drawing/2014/chart" uri="{C3380CC4-5D6E-409C-BE32-E72D297353CC}">
              <c16:uniqueId val="{00000009-6AFB-40DC-876C-7E7BBF0B7830}"/>
            </c:ext>
          </c:extLst>
        </c:ser>
        <c:dLbls>
          <c:showLegendKey val="0"/>
          <c:showVal val="0"/>
          <c:showCatName val="0"/>
          <c:showSerName val="0"/>
          <c:showPercent val="0"/>
          <c:showBubbleSize val="0"/>
        </c:dLbls>
        <c:gapWidth val="75"/>
        <c:overlap val="100"/>
        <c:axId val="1850073360"/>
        <c:axId val="1850075040"/>
      </c:barChart>
      <c:catAx>
        <c:axId val="185007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1850075040"/>
        <c:crosses val="autoZero"/>
        <c:auto val="1"/>
        <c:lblAlgn val="ctr"/>
        <c:lblOffset val="100"/>
        <c:noMultiLvlLbl val="0"/>
      </c:catAx>
      <c:valAx>
        <c:axId val="1850075040"/>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8500733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Professions les plus émergentes</c:v>
                </c:pt>
              </c:strCache>
            </c:strRef>
          </c:tx>
          <c:spPr>
            <a:solidFill>
              <a:srgbClr val="008B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Diplôme sanctionnant deux ans d'études</c:v>
                </c:pt>
                <c:pt idx="1">
                  <c:v>Licence</c:v>
                </c:pt>
                <c:pt idx="2">
                  <c:v>Master</c:v>
                </c:pt>
                <c:pt idx="3">
                  <c:v>Doctorat</c:v>
                </c:pt>
              </c:strCache>
            </c:strRef>
          </c:cat>
          <c:val>
            <c:numRef>
              <c:f>Sheet1!$B$2:$B$5</c:f>
              <c:numCache>
                <c:formatCode>General</c:formatCode>
                <c:ptCount val="4"/>
                <c:pt idx="0" formatCode="0.0">
                  <c:v>1</c:v>
                </c:pt>
                <c:pt idx="1">
                  <c:v>1.3</c:v>
                </c:pt>
                <c:pt idx="2" formatCode="0.0">
                  <c:v>1</c:v>
                </c:pt>
                <c:pt idx="3">
                  <c:v>0.6</c:v>
                </c:pt>
              </c:numCache>
            </c:numRef>
          </c:val>
          <c:extLst>
            <c:ext xmlns:c16="http://schemas.microsoft.com/office/drawing/2014/chart" uri="{C3380CC4-5D6E-409C-BE32-E72D297353CC}">
              <c16:uniqueId val="{00000000-FE10-A346-AD3C-F947B26C9D33}"/>
            </c:ext>
          </c:extLst>
        </c:ser>
        <c:ser>
          <c:idx val="1"/>
          <c:order val="1"/>
          <c:tx>
            <c:strRef>
              <c:f>Sheet1!$C$1</c:f>
              <c:strCache>
                <c:ptCount val="1"/>
                <c:pt idx="0">
                  <c:v>Professions les plus en déclin</c:v>
                </c:pt>
              </c:strCache>
            </c:strRef>
          </c:tx>
          <c:spPr>
            <a:solidFill>
              <a:srgbClr val="187F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Diplôme sanctionnant deux ans d'études</c:v>
                </c:pt>
                <c:pt idx="1">
                  <c:v>Licence</c:v>
                </c:pt>
                <c:pt idx="2">
                  <c:v>Master</c:v>
                </c:pt>
                <c:pt idx="3">
                  <c:v>Doctorat</c:v>
                </c:pt>
              </c:strCache>
            </c:strRef>
          </c:cat>
          <c:val>
            <c:numRef>
              <c:f>Sheet1!$C$2:$C$5</c:f>
              <c:numCache>
                <c:formatCode>General</c:formatCode>
                <c:ptCount val="4"/>
                <c:pt idx="0">
                  <c:v>1.2</c:v>
                </c:pt>
                <c:pt idx="1">
                  <c:v>1.1000000000000001</c:v>
                </c:pt>
                <c:pt idx="2">
                  <c:v>0.9</c:v>
                </c:pt>
                <c:pt idx="3">
                  <c:v>0.6</c:v>
                </c:pt>
              </c:numCache>
            </c:numRef>
          </c:val>
          <c:extLst>
            <c:ext xmlns:c16="http://schemas.microsoft.com/office/drawing/2014/chart" uri="{C3380CC4-5D6E-409C-BE32-E72D297353CC}">
              <c16:uniqueId val="{00000001-FE10-A346-AD3C-F947B26C9D33}"/>
            </c:ext>
          </c:extLst>
        </c:ser>
        <c:dLbls>
          <c:showLegendKey val="0"/>
          <c:showVal val="0"/>
          <c:showCatName val="0"/>
          <c:showSerName val="0"/>
          <c:showPercent val="0"/>
          <c:showBubbleSize val="0"/>
        </c:dLbls>
        <c:gapWidth val="75"/>
        <c:overlap val="-25"/>
        <c:axId val="1357296304"/>
        <c:axId val="1357297984"/>
      </c:barChart>
      <c:catAx>
        <c:axId val="135729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57297984"/>
        <c:crosses val="autoZero"/>
        <c:auto val="1"/>
        <c:lblAlgn val="ctr"/>
        <c:lblOffset val="100"/>
        <c:noMultiLvlLbl val="0"/>
      </c:catAx>
      <c:valAx>
        <c:axId val="1357297984"/>
        <c:scaling>
          <c:orientation val="minMax"/>
        </c:scaling>
        <c:delete val="1"/>
        <c:axPos val="l"/>
        <c:numFmt formatCode="0.0" sourceLinked="1"/>
        <c:majorTickMark val="none"/>
        <c:minorTickMark val="none"/>
        <c:tickLblPos val="nextTo"/>
        <c:crossAx val="1357296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30" tIns="45715" rIns="91430" bIns="45715" rtlCol="0"/>
          <a:lstStyle>
            <a:lvl1pPr algn="r">
              <a:defRPr sz="1200"/>
            </a:lvl1pPr>
          </a:lstStyle>
          <a:p>
            <a:fld id="{3AA1F191-B66E-454E-ADE6-F8C78B4EDCC5}" type="datetimeFigureOut">
              <a:rPr lang="en-US" smtClean="0"/>
              <a:t>2/18/2019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213"/>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8787"/>
          </a:xfrm>
          <a:prstGeom prst="rect">
            <a:avLst/>
          </a:prstGeom>
        </p:spPr>
        <p:txBody>
          <a:bodyPr vert="horz" lIns="91430" tIns="45715" rIns="91430" bIns="45715" rtlCol="0" anchor="b"/>
          <a:lstStyle>
            <a:lvl1pPr algn="r">
              <a:defRPr sz="1200"/>
            </a:lvl1pPr>
          </a:lstStyle>
          <a:p>
            <a:fld id="{022E9010-4DA2-6D42-A88E-85242A47DC1F}" type="slidenum">
              <a:rPr lang="en-US" smtClean="0"/>
              <a:t>‹#›</a:t>
            </a:fld>
            <a:endParaRPr lang="en-US"/>
          </a:p>
        </p:txBody>
      </p:sp>
    </p:spTree>
    <p:extLst>
      <p:ext uri="{BB962C8B-B14F-4D97-AF65-F5344CB8AC3E}">
        <p14:creationId xmlns:p14="http://schemas.microsoft.com/office/powerpoint/2010/main" val="389354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c076698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c07669805_0_0: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dirty="0"/>
          </a:p>
        </p:txBody>
      </p:sp>
    </p:spTree>
    <p:extLst>
      <p:ext uri="{BB962C8B-B14F-4D97-AF65-F5344CB8AC3E}">
        <p14:creationId xmlns:p14="http://schemas.microsoft.com/office/powerpoint/2010/main" val="197977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555be145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555be1451_0_75: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12566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1427966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555be145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555be1451_0_75: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4189226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906100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3917373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4098714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4270197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3419344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555be145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555be1451_0_75: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1013624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194219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dirty="0"/>
          </a:p>
        </p:txBody>
      </p:sp>
    </p:spTree>
    <p:extLst>
      <p:ext uri="{BB962C8B-B14F-4D97-AF65-F5344CB8AC3E}">
        <p14:creationId xmlns:p14="http://schemas.microsoft.com/office/powerpoint/2010/main" val="1457684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315957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3445813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1315473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dirty="0"/>
          </a:p>
        </p:txBody>
      </p:sp>
    </p:spTree>
    <p:extLst>
      <p:ext uri="{BB962C8B-B14F-4D97-AF65-F5344CB8AC3E}">
        <p14:creationId xmlns:p14="http://schemas.microsoft.com/office/powerpoint/2010/main" val="2531028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555be145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555be1451_0_75: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2935746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dirty="0"/>
          </a:p>
        </p:txBody>
      </p:sp>
    </p:spTree>
    <p:extLst>
      <p:ext uri="{BB962C8B-B14F-4D97-AF65-F5344CB8AC3E}">
        <p14:creationId xmlns:p14="http://schemas.microsoft.com/office/powerpoint/2010/main" val="4261281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280761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3791787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4191163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398454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dirty="0"/>
          </a:p>
        </p:txBody>
      </p:sp>
    </p:spTree>
    <p:extLst>
      <p:ext uri="{BB962C8B-B14F-4D97-AF65-F5344CB8AC3E}">
        <p14:creationId xmlns:p14="http://schemas.microsoft.com/office/powerpoint/2010/main" val="4221744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dirty="0"/>
          </a:p>
        </p:txBody>
      </p:sp>
    </p:spTree>
    <p:extLst>
      <p:ext uri="{BB962C8B-B14F-4D97-AF65-F5344CB8AC3E}">
        <p14:creationId xmlns:p14="http://schemas.microsoft.com/office/powerpoint/2010/main" val="1069449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3816113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4110689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3766932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3344595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3973611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1432391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555be145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555be1451_0_75: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2303514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2986609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dirty="0"/>
          </a:p>
        </p:txBody>
      </p:sp>
    </p:spTree>
    <p:extLst>
      <p:ext uri="{BB962C8B-B14F-4D97-AF65-F5344CB8AC3E}">
        <p14:creationId xmlns:p14="http://schemas.microsoft.com/office/powerpoint/2010/main" val="3957912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dirty="0"/>
          </a:p>
        </p:txBody>
      </p:sp>
    </p:spTree>
    <p:extLst>
      <p:ext uri="{BB962C8B-B14F-4D97-AF65-F5344CB8AC3E}">
        <p14:creationId xmlns:p14="http://schemas.microsoft.com/office/powerpoint/2010/main" val="3756419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37039161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2439558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8906826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963979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2878616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1"/>
            <a:ext cx="5486400" cy="4114800"/>
          </a:xfrm>
          <a:prstGeom prst="rect">
            <a:avLst/>
          </a:prstGeom>
        </p:spPr>
        <p:txBody>
          <a:bodyPr wrap="square" lIns="91415" tIns="91415" rIns="91415" bIns="91415" anchor="t" anchorCtr="0">
            <a:noAutofit/>
          </a:bodyPr>
          <a:lstStyle/>
          <a:p>
            <a:endParaRPr/>
          </a:p>
        </p:txBody>
      </p:sp>
    </p:spTree>
    <p:extLst>
      <p:ext uri="{BB962C8B-B14F-4D97-AF65-F5344CB8AC3E}">
        <p14:creationId xmlns:p14="http://schemas.microsoft.com/office/powerpoint/2010/main" val="148584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dirty="0"/>
          </a:p>
        </p:txBody>
      </p:sp>
    </p:spTree>
    <p:extLst>
      <p:ext uri="{BB962C8B-B14F-4D97-AF65-F5344CB8AC3E}">
        <p14:creationId xmlns:p14="http://schemas.microsoft.com/office/powerpoint/2010/main" val="393534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2423273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555be145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555be1451_0_75: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1394585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95">
            <a:extLst>
              <a:ext uri="{FF2B5EF4-FFF2-40B4-BE49-F238E27FC236}">
                <a16:creationId xmlns:a16="http://schemas.microsoft.com/office/drawing/2014/main" id="{CAEBC543-0843-4FBB-B2C5-AD59F4F44CBE}"/>
              </a:ext>
            </a:extLst>
          </p:cNvPr>
          <p:cNvSpPr>
            <a:spLocks noGrp="1" noRot="1" noChangeAspect="1" noTextEdit="1"/>
          </p:cNvSpPr>
          <p:nvPr>
            <p:ph type="sldImg" idx="2"/>
          </p:nvPr>
        </p:nvSpPr>
        <p:spPr bwMode="auto">
          <a:xfrm>
            <a:off x="361950" y="679450"/>
            <a:ext cx="6032500" cy="339407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8915" name="Shape 96">
            <a:extLst>
              <a:ext uri="{FF2B5EF4-FFF2-40B4-BE49-F238E27FC236}">
                <a16:creationId xmlns:a16="http://schemas.microsoft.com/office/drawing/2014/main" id="{F5F9F302-FE22-42D8-9B1A-C8EF09272CB1}"/>
              </a:ext>
            </a:extLst>
          </p:cNvPr>
          <p:cNvSpPr txBox="1">
            <a:spLocks noGrp="1" noChangeArrowheads="1"/>
          </p:cNvSpPr>
          <p:nvPr>
            <p:ph type="body" idx="1"/>
          </p:nvPr>
        </p:nvSpPr>
        <p:spPr bwMode="auto">
          <a:xfrm>
            <a:off x="675634" y="4300101"/>
            <a:ext cx="5405073" cy="40737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319" tIns="90319" rIns="90319" bIns="90319"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42761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092e5f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092e5fed_0_21:notes"/>
          <p:cNvSpPr txBox="1">
            <a:spLocks noGrp="1"/>
          </p:cNvSpPr>
          <p:nvPr>
            <p:ph type="body" idx="1"/>
          </p:nvPr>
        </p:nvSpPr>
        <p:spPr>
          <a:xfrm>
            <a:off x="685800" y="4343401"/>
            <a:ext cx="5486400" cy="4114800"/>
          </a:xfrm>
          <a:prstGeom prst="rect">
            <a:avLst/>
          </a:prstGeom>
          <a:noFill/>
          <a:ln>
            <a:noFill/>
          </a:ln>
        </p:spPr>
        <p:txBody>
          <a:bodyPr spcFirstLastPara="1" wrap="square" lIns="91415" tIns="91415" rIns="91415" bIns="91415" anchor="ctr" anchorCtr="0">
            <a:noAutofit/>
          </a:bodyPr>
          <a:lstStyle/>
          <a:p>
            <a:endParaRPr/>
          </a:p>
        </p:txBody>
      </p:sp>
    </p:spTree>
    <p:extLst>
      <p:ext uri="{BB962C8B-B14F-4D97-AF65-F5344CB8AC3E}">
        <p14:creationId xmlns:p14="http://schemas.microsoft.com/office/powerpoint/2010/main" val="81493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947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Speaker Layout">
    <p:bg>
      <p:bgPr>
        <a:gradFill>
          <a:gsLst>
            <a:gs pos="100000">
              <a:schemeClr val="accent2"/>
            </a:gs>
            <a:gs pos="1000">
              <a:schemeClr val="bg2">
                <a:lumMod val="100000"/>
              </a:schemeClr>
            </a:gs>
          </a:gsLst>
          <a:lin ang="189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CA0305-8223-4F38-9AB1-750642437254}"/>
              </a:ext>
            </a:extLst>
          </p:cNvPr>
          <p:cNvPicPr>
            <a:picLocks noChangeAspect="1"/>
          </p:cNvPicPr>
          <p:nvPr userDrawn="1"/>
        </p:nvPicPr>
        <p:blipFill>
          <a:blip r:embed="rId2"/>
          <a:stretch>
            <a:fillRect/>
          </a:stretch>
        </p:blipFill>
        <p:spPr>
          <a:xfrm>
            <a:off x="1978" y="0"/>
            <a:ext cx="12188043" cy="6858000"/>
          </a:xfrm>
          <a:prstGeom prst="rect">
            <a:avLst/>
          </a:prstGeom>
        </p:spPr>
      </p:pic>
      <p:sp>
        <p:nvSpPr>
          <p:cNvPr id="16" name="Rectangle 15">
            <a:extLst>
              <a:ext uri="{FF2B5EF4-FFF2-40B4-BE49-F238E27FC236}">
                <a16:creationId xmlns:a16="http://schemas.microsoft.com/office/drawing/2014/main" id="{DF5E25FB-9B88-4378-A000-74CD3E4E7E2E}"/>
              </a:ext>
            </a:extLst>
          </p:cNvPr>
          <p:cNvSpPr/>
          <p:nvPr userDrawn="1"/>
        </p:nvSpPr>
        <p:spPr>
          <a:xfrm>
            <a:off x="0" y="4343400"/>
            <a:ext cx="12192000" cy="254781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7" name="Picture Placeholder 6">
            <a:extLst>
              <a:ext uri="{FF2B5EF4-FFF2-40B4-BE49-F238E27FC236}">
                <a16:creationId xmlns:a16="http://schemas.microsoft.com/office/drawing/2014/main" id="{32829BEC-5243-4F9E-B10C-E52A51BF80C3}"/>
              </a:ext>
            </a:extLst>
          </p:cNvPr>
          <p:cNvSpPr>
            <a:spLocks noGrp="1"/>
          </p:cNvSpPr>
          <p:nvPr>
            <p:ph type="pic" sz="quarter" idx="10"/>
          </p:nvPr>
        </p:nvSpPr>
        <p:spPr>
          <a:xfrm>
            <a:off x="6786016" y="3607718"/>
            <a:ext cx="1516238" cy="1517175"/>
          </a:xfrm>
          <a:prstGeom prst="ellipse">
            <a:avLst/>
          </a:prstGeom>
          <a:solidFill>
            <a:schemeClr val="bg1"/>
          </a:solidFill>
          <a:ln w="76200">
            <a:solidFill>
              <a:srgbClr val="FFFFFF"/>
            </a:solidFill>
          </a:ln>
          <a:effectLst>
            <a:outerShdw blurRad="50800" dist="38100" dir="5400000" algn="t" rotWithShape="0">
              <a:prstClr val="black">
                <a:alpha val="40000"/>
              </a:prstClr>
            </a:outerShdw>
          </a:effectLst>
        </p:spPr>
        <p:txBody>
          <a:bodyPr/>
          <a:lstStyle/>
          <a:p>
            <a:endParaRPr lang="en-US"/>
          </a:p>
        </p:txBody>
      </p:sp>
      <p:sp>
        <p:nvSpPr>
          <p:cNvPr id="9" name="Text Placeholder 8">
            <a:extLst>
              <a:ext uri="{FF2B5EF4-FFF2-40B4-BE49-F238E27FC236}">
                <a16:creationId xmlns:a16="http://schemas.microsoft.com/office/drawing/2014/main" id="{350DC13A-52EA-48F9-A4AC-99CC2F069128}"/>
              </a:ext>
            </a:extLst>
          </p:cNvPr>
          <p:cNvSpPr>
            <a:spLocks noGrp="1"/>
          </p:cNvSpPr>
          <p:nvPr>
            <p:ph type="body" sz="quarter" idx="11"/>
          </p:nvPr>
        </p:nvSpPr>
        <p:spPr>
          <a:xfrm>
            <a:off x="895819" y="5305927"/>
            <a:ext cx="2453030" cy="433513"/>
          </a:xfrm>
        </p:spPr>
        <p:txBody>
          <a:bodyPr/>
          <a:lstStyle>
            <a:lvl1pPr algn="ctr">
              <a:defRPr>
                <a:latin typeface="Source Sans Pro Semibold" panose="020B0603030403020204" pitchFamily="34" charset="0"/>
              </a:defRPr>
            </a:lvl1pPr>
          </a:lstStyle>
          <a:p>
            <a:pPr lvl="0"/>
            <a:r>
              <a:rPr lang="en-US" dirty="0"/>
              <a:t>Edit Master text styles</a:t>
            </a:r>
          </a:p>
        </p:txBody>
      </p:sp>
      <p:sp>
        <p:nvSpPr>
          <p:cNvPr id="11" name="Text Placeholder 8">
            <a:extLst>
              <a:ext uri="{FF2B5EF4-FFF2-40B4-BE49-F238E27FC236}">
                <a16:creationId xmlns:a16="http://schemas.microsoft.com/office/drawing/2014/main" id="{5805409D-C484-4557-AD11-EB4F21696794}"/>
              </a:ext>
            </a:extLst>
          </p:cNvPr>
          <p:cNvSpPr>
            <a:spLocks noGrp="1"/>
          </p:cNvSpPr>
          <p:nvPr>
            <p:ph type="body" sz="quarter" idx="12"/>
          </p:nvPr>
        </p:nvSpPr>
        <p:spPr>
          <a:xfrm>
            <a:off x="895819" y="5751095"/>
            <a:ext cx="2453030" cy="433513"/>
          </a:xfrm>
        </p:spPr>
        <p:txBody>
          <a:bodyPr>
            <a:normAutofit/>
          </a:bodyPr>
          <a:lstStyle>
            <a:lvl1pPr algn="ctr">
              <a:defRPr sz="2000">
                <a:solidFill>
                  <a:schemeClr val="tx1">
                    <a:lumMod val="60000"/>
                    <a:lumOff val="40000"/>
                  </a:schemeClr>
                </a:solidFill>
                <a:latin typeface="Source Sans Pro" panose="020B0503030403020204" pitchFamily="34" charset="0"/>
              </a:defRPr>
            </a:lvl1pPr>
          </a:lstStyle>
          <a:p>
            <a:pPr lvl="0"/>
            <a:r>
              <a:rPr lang="en-US" dirty="0"/>
              <a:t>Edit Master text styles</a:t>
            </a:r>
          </a:p>
        </p:txBody>
      </p:sp>
      <p:sp>
        <p:nvSpPr>
          <p:cNvPr id="8" name="Picture Placeholder 6">
            <a:extLst>
              <a:ext uri="{FF2B5EF4-FFF2-40B4-BE49-F238E27FC236}">
                <a16:creationId xmlns:a16="http://schemas.microsoft.com/office/drawing/2014/main" id="{A9565A38-C1A8-4343-8641-90B578D80461}"/>
              </a:ext>
            </a:extLst>
          </p:cNvPr>
          <p:cNvSpPr>
            <a:spLocks noGrp="1"/>
          </p:cNvSpPr>
          <p:nvPr>
            <p:ph type="pic" sz="quarter" idx="13"/>
          </p:nvPr>
        </p:nvSpPr>
        <p:spPr>
          <a:xfrm>
            <a:off x="1342615" y="3607718"/>
            <a:ext cx="1516238" cy="1517175"/>
          </a:xfrm>
          <a:prstGeom prst="ellipse">
            <a:avLst/>
          </a:prstGeom>
          <a:solidFill>
            <a:schemeClr val="bg1"/>
          </a:solidFill>
          <a:ln w="76200">
            <a:solidFill>
              <a:srgbClr val="FFFFFF"/>
            </a:solidFill>
          </a:ln>
          <a:effectLst>
            <a:outerShdw blurRad="50800" dist="38100" dir="5400000" algn="t" rotWithShape="0">
              <a:prstClr val="black">
                <a:alpha val="40000"/>
              </a:prstClr>
            </a:outerShdw>
          </a:effectLst>
        </p:spPr>
        <p:txBody>
          <a:bodyPr/>
          <a:lstStyle/>
          <a:p>
            <a:endParaRPr lang="en-US" dirty="0"/>
          </a:p>
        </p:txBody>
      </p:sp>
      <p:sp>
        <p:nvSpPr>
          <p:cNvPr id="10" name="Picture Placeholder 6">
            <a:extLst>
              <a:ext uri="{FF2B5EF4-FFF2-40B4-BE49-F238E27FC236}">
                <a16:creationId xmlns:a16="http://schemas.microsoft.com/office/drawing/2014/main" id="{8FE2D47B-1592-4438-B1D3-E35CF9BA2381}"/>
              </a:ext>
            </a:extLst>
          </p:cNvPr>
          <p:cNvSpPr>
            <a:spLocks noGrp="1"/>
          </p:cNvSpPr>
          <p:nvPr>
            <p:ph type="pic" sz="quarter" idx="14"/>
          </p:nvPr>
        </p:nvSpPr>
        <p:spPr>
          <a:xfrm>
            <a:off x="9444377" y="3607718"/>
            <a:ext cx="1516238" cy="1517175"/>
          </a:xfrm>
          <a:prstGeom prst="ellipse">
            <a:avLst/>
          </a:prstGeom>
          <a:solidFill>
            <a:schemeClr val="bg1"/>
          </a:solidFill>
          <a:ln w="76200">
            <a:solidFill>
              <a:srgbClr val="FFFFFF"/>
            </a:solidFill>
          </a:ln>
          <a:effectLst>
            <a:outerShdw blurRad="50800" dist="38100" dir="5400000" algn="t" rotWithShape="0">
              <a:prstClr val="black">
                <a:alpha val="40000"/>
              </a:prstClr>
            </a:outerShdw>
          </a:effectLst>
        </p:spPr>
        <p:txBody>
          <a:bodyPr/>
          <a:lstStyle/>
          <a:p>
            <a:endParaRPr lang="en-US" dirty="0"/>
          </a:p>
        </p:txBody>
      </p:sp>
      <p:sp>
        <p:nvSpPr>
          <p:cNvPr id="17" name="Picture Placeholder 6">
            <a:extLst>
              <a:ext uri="{FF2B5EF4-FFF2-40B4-BE49-F238E27FC236}">
                <a16:creationId xmlns:a16="http://schemas.microsoft.com/office/drawing/2014/main" id="{A0D73263-3EDB-46DA-8425-97FD577038F3}"/>
              </a:ext>
            </a:extLst>
          </p:cNvPr>
          <p:cNvSpPr>
            <a:spLocks noGrp="1"/>
          </p:cNvSpPr>
          <p:nvPr>
            <p:ph type="pic" sz="quarter" idx="19"/>
          </p:nvPr>
        </p:nvSpPr>
        <p:spPr>
          <a:xfrm>
            <a:off x="4127655" y="3607718"/>
            <a:ext cx="1516238" cy="1517175"/>
          </a:xfrm>
          <a:prstGeom prst="ellipse">
            <a:avLst/>
          </a:prstGeom>
          <a:solidFill>
            <a:schemeClr val="bg1"/>
          </a:solidFill>
          <a:ln w="76200">
            <a:solidFill>
              <a:srgbClr val="FFFFFF"/>
            </a:solidFill>
          </a:ln>
          <a:effectLst>
            <a:outerShdw blurRad="50800" dist="38100" dir="5400000" algn="t" rotWithShape="0">
              <a:prstClr val="black">
                <a:alpha val="40000"/>
              </a:prstClr>
            </a:outerShdw>
          </a:effectLst>
        </p:spPr>
        <p:txBody>
          <a:bodyPr/>
          <a:lstStyle/>
          <a:p>
            <a:endParaRPr lang="en-US" dirty="0"/>
          </a:p>
        </p:txBody>
      </p:sp>
      <p:sp>
        <p:nvSpPr>
          <p:cNvPr id="18" name="Text Placeholder 8">
            <a:extLst>
              <a:ext uri="{FF2B5EF4-FFF2-40B4-BE49-F238E27FC236}">
                <a16:creationId xmlns:a16="http://schemas.microsoft.com/office/drawing/2014/main" id="{9CFC3BB6-3FA0-481A-85E8-FB10ABED096A}"/>
              </a:ext>
            </a:extLst>
          </p:cNvPr>
          <p:cNvSpPr>
            <a:spLocks noGrp="1"/>
          </p:cNvSpPr>
          <p:nvPr>
            <p:ph type="body" sz="quarter" idx="20"/>
          </p:nvPr>
        </p:nvSpPr>
        <p:spPr>
          <a:xfrm>
            <a:off x="3614602" y="5305927"/>
            <a:ext cx="2453030" cy="433513"/>
          </a:xfrm>
        </p:spPr>
        <p:txBody>
          <a:bodyPr/>
          <a:lstStyle>
            <a:lvl1pPr algn="ctr">
              <a:defRPr>
                <a:latin typeface="Source Sans Pro Semibold" panose="020B0603030403020204" pitchFamily="34" charset="0"/>
              </a:defRPr>
            </a:lvl1pPr>
          </a:lstStyle>
          <a:p>
            <a:pPr lvl="0"/>
            <a:r>
              <a:rPr lang="en-US" dirty="0"/>
              <a:t>Edit Master text styles</a:t>
            </a:r>
          </a:p>
        </p:txBody>
      </p:sp>
      <p:sp>
        <p:nvSpPr>
          <p:cNvPr id="19" name="Text Placeholder 8">
            <a:extLst>
              <a:ext uri="{FF2B5EF4-FFF2-40B4-BE49-F238E27FC236}">
                <a16:creationId xmlns:a16="http://schemas.microsoft.com/office/drawing/2014/main" id="{3C67888A-1D79-47C8-AE7D-9958A9CC9953}"/>
              </a:ext>
            </a:extLst>
          </p:cNvPr>
          <p:cNvSpPr>
            <a:spLocks noGrp="1"/>
          </p:cNvSpPr>
          <p:nvPr>
            <p:ph type="body" sz="quarter" idx="21"/>
          </p:nvPr>
        </p:nvSpPr>
        <p:spPr>
          <a:xfrm>
            <a:off x="3614602" y="5751095"/>
            <a:ext cx="2453030" cy="433513"/>
          </a:xfrm>
        </p:spPr>
        <p:txBody>
          <a:bodyPr>
            <a:normAutofit/>
          </a:bodyPr>
          <a:lstStyle>
            <a:lvl1pPr algn="ctr">
              <a:defRPr sz="2000">
                <a:solidFill>
                  <a:schemeClr val="tx1">
                    <a:lumMod val="60000"/>
                    <a:lumOff val="40000"/>
                  </a:schemeClr>
                </a:solidFill>
                <a:latin typeface="Source Sans Pro" panose="020B0503030403020204" pitchFamily="34" charset="0"/>
              </a:defRPr>
            </a:lvl1pPr>
          </a:lstStyle>
          <a:p>
            <a:pPr lvl="0"/>
            <a:r>
              <a:rPr lang="en-US" dirty="0"/>
              <a:t>Edit Master text styles</a:t>
            </a:r>
          </a:p>
        </p:txBody>
      </p:sp>
      <p:sp>
        <p:nvSpPr>
          <p:cNvPr id="20" name="Text Placeholder 8">
            <a:extLst>
              <a:ext uri="{FF2B5EF4-FFF2-40B4-BE49-F238E27FC236}">
                <a16:creationId xmlns:a16="http://schemas.microsoft.com/office/drawing/2014/main" id="{B7E57A32-BEAA-439C-9E85-02B411CF23E5}"/>
              </a:ext>
            </a:extLst>
          </p:cNvPr>
          <p:cNvSpPr>
            <a:spLocks noGrp="1"/>
          </p:cNvSpPr>
          <p:nvPr>
            <p:ph type="body" sz="quarter" idx="22"/>
          </p:nvPr>
        </p:nvSpPr>
        <p:spPr>
          <a:xfrm>
            <a:off x="6321355" y="5305927"/>
            <a:ext cx="2453030" cy="433513"/>
          </a:xfrm>
        </p:spPr>
        <p:txBody>
          <a:bodyPr/>
          <a:lstStyle>
            <a:lvl1pPr algn="ctr">
              <a:defRPr>
                <a:latin typeface="Source Sans Pro Semibold" panose="020B0603030403020204" pitchFamily="34" charset="0"/>
              </a:defRPr>
            </a:lvl1pPr>
          </a:lstStyle>
          <a:p>
            <a:pPr lvl="0"/>
            <a:r>
              <a:rPr lang="en-US" dirty="0"/>
              <a:t>Edit Master text styles</a:t>
            </a:r>
          </a:p>
        </p:txBody>
      </p:sp>
      <p:sp>
        <p:nvSpPr>
          <p:cNvPr id="21" name="Text Placeholder 8">
            <a:extLst>
              <a:ext uri="{FF2B5EF4-FFF2-40B4-BE49-F238E27FC236}">
                <a16:creationId xmlns:a16="http://schemas.microsoft.com/office/drawing/2014/main" id="{A8A05F2A-A052-4D51-BDD1-6114E5FADC1C}"/>
              </a:ext>
            </a:extLst>
          </p:cNvPr>
          <p:cNvSpPr>
            <a:spLocks noGrp="1"/>
          </p:cNvSpPr>
          <p:nvPr>
            <p:ph type="body" sz="quarter" idx="23"/>
          </p:nvPr>
        </p:nvSpPr>
        <p:spPr>
          <a:xfrm>
            <a:off x="6321355" y="5751095"/>
            <a:ext cx="2453030" cy="433513"/>
          </a:xfrm>
        </p:spPr>
        <p:txBody>
          <a:bodyPr>
            <a:normAutofit/>
          </a:bodyPr>
          <a:lstStyle>
            <a:lvl1pPr algn="ctr">
              <a:defRPr sz="2000">
                <a:solidFill>
                  <a:schemeClr val="tx1">
                    <a:lumMod val="60000"/>
                    <a:lumOff val="40000"/>
                  </a:schemeClr>
                </a:solidFill>
                <a:latin typeface="Source Sans Pro" panose="020B0503030403020204" pitchFamily="34" charset="0"/>
              </a:defRPr>
            </a:lvl1pPr>
          </a:lstStyle>
          <a:p>
            <a:pPr lvl="0"/>
            <a:r>
              <a:rPr lang="en-US" dirty="0"/>
              <a:t>Edit Master text styles</a:t>
            </a:r>
          </a:p>
        </p:txBody>
      </p:sp>
      <p:sp>
        <p:nvSpPr>
          <p:cNvPr id="22" name="Text Placeholder 8">
            <a:extLst>
              <a:ext uri="{FF2B5EF4-FFF2-40B4-BE49-F238E27FC236}">
                <a16:creationId xmlns:a16="http://schemas.microsoft.com/office/drawing/2014/main" id="{8D9F9DDA-B621-4855-8040-7F73DC4D36C9}"/>
              </a:ext>
            </a:extLst>
          </p:cNvPr>
          <p:cNvSpPr>
            <a:spLocks noGrp="1"/>
          </p:cNvSpPr>
          <p:nvPr>
            <p:ph type="body" sz="quarter" idx="24"/>
          </p:nvPr>
        </p:nvSpPr>
        <p:spPr>
          <a:xfrm>
            <a:off x="9028107" y="5305927"/>
            <a:ext cx="2453030" cy="433513"/>
          </a:xfrm>
        </p:spPr>
        <p:txBody>
          <a:bodyPr/>
          <a:lstStyle>
            <a:lvl1pPr algn="ctr">
              <a:defRPr>
                <a:latin typeface="Source Sans Pro Semibold" panose="020B0603030403020204" pitchFamily="34" charset="0"/>
              </a:defRPr>
            </a:lvl1pPr>
          </a:lstStyle>
          <a:p>
            <a:pPr lvl="0"/>
            <a:r>
              <a:rPr lang="en-US" dirty="0"/>
              <a:t>Edit Master text styles</a:t>
            </a:r>
          </a:p>
        </p:txBody>
      </p:sp>
      <p:sp>
        <p:nvSpPr>
          <p:cNvPr id="23" name="Text Placeholder 8">
            <a:extLst>
              <a:ext uri="{FF2B5EF4-FFF2-40B4-BE49-F238E27FC236}">
                <a16:creationId xmlns:a16="http://schemas.microsoft.com/office/drawing/2014/main" id="{D22AB660-FF4D-421D-AFBF-EFD682A74A74}"/>
              </a:ext>
            </a:extLst>
          </p:cNvPr>
          <p:cNvSpPr>
            <a:spLocks noGrp="1"/>
          </p:cNvSpPr>
          <p:nvPr>
            <p:ph type="body" sz="quarter" idx="25"/>
          </p:nvPr>
        </p:nvSpPr>
        <p:spPr>
          <a:xfrm>
            <a:off x="9028107" y="5751095"/>
            <a:ext cx="2453030" cy="433513"/>
          </a:xfrm>
        </p:spPr>
        <p:txBody>
          <a:bodyPr>
            <a:normAutofit/>
          </a:bodyPr>
          <a:lstStyle>
            <a:lvl1pPr algn="ctr">
              <a:defRPr sz="2000">
                <a:solidFill>
                  <a:schemeClr val="tx1">
                    <a:lumMod val="60000"/>
                    <a:lumOff val="40000"/>
                  </a:schemeClr>
                </a:solidFill>
                <a:latin typeface="Source Sans Pro" panose="020B0503030403020204" pitchFamily="34" charset="0"/>
              </a:defRPr>
            </a:lvl1pPr>
          </a:lstStyle>
          <a:p>
            <a:pPr lvl="0"/>
            <a:r>
              <a:rPr lang="en-US" dirty="0"/>
              <a:t>Edit Master text styles</a:t>
            </a:r>
          </a:p>
        </p:txBody>
      </p:sp>
      <p:sp>
        <p:nvSpPr>
          <p:cNvPr id="33" name="Text Placeholder 14">
            <a:extLst>
              <a:ext uri="{FF2B5EF4-FFF2-40B4-BE49-F238E27FC236}">
                <a16:creationId xmlns:a16="http://schemas.microsoft.com/office/drawing/2014/main" id="{9037A19B-B56B-4AAF-96B1-48D686EDA338}"/>
              </a:ext>
            </a:extLst>
          </p:cNvPr>
          <p:cNvSpPr>
            <a:spLocks noGrp="1"/>
          </p:cNvSpPr>
          <p:nvPr>
            <p:ph type="body" sz="quarter" idx="26"/>
          </p:nvPr>
        </p:nvSpPr>
        <p:spPr>
          <a:xfrm>
            <a:off x="0" y="1287379"/>
            <a:ext cx="12192000" cy="1962903"/>
          </a:xfrm>
        </p:spPr>
        <p:txBody>
          <a:bodyPr>
            <a:normAutofit/>
          </a:bodyPr>
          <a:lstStyle>
            <a:lvl1pPr algn="ctr">
              <a:defRPr sz="5449">
                <a:solidFill>
                  <a:schemeClr val="bg1"/>
                </a:solidFill>
                <a:latin typeface="Source Sans Pro Light" panose="020B0403030403020204" pitchFamily="34" charset="0"/>
              </a:defRPr>
            </a:lvl1pPr>
          </a:lstStyle>
          <a:p>
            <a:pPr lvl="0"/>
            <a:r>
              <a:rPr lang="en-US" dirty="0"/>
              <a:t>Edit Master text styles</a:t>
            </a:r>
          </a:p>
        </p:txBody>
      </p:sp>
    </p:spTree>
    <p:extLst>
      <p:ext uri="{BB962C8B-B14F-4D97-AF65-F5344CB8AC3E}">
        <p14:creationId xmlns:p14="http://schemas.microsoft.com/office/powerpoint/2010/main" val="394949300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75039" y="402223"/>
            <a:ext cx="11062800" cy="603504"/>
          </a:xfrm>
        </p:spPr>
        <p:txBody>
          <a:bodyPr/>
          <a:lstStyle>
            <a:lvl1pPr algn="ctr">
              <a:defRPr sz="3499">
                <a:solidFill>
                  <a:schemeClr val="tx1"/>
                </a:solidFill>
                <a:latin typeface="Source Sans Pro Semibold" pitchFamily="34" charset="0"/>
              </a:defRPr>
            </a:lvl1pPr>
          </a:lstStyle>
          <a:p>
            <a:r>
              <a:rPr lang="en-US" dirty="0"/>
              <a:t>Click to edit Master title style</a:t>
            </a:r>
          </a:p>
        </p:txBody>
      </p:sp>
      <p:sp>
        <p:nvSpPr>
          <p:cNvPr id="7" name="Shape 22"/>
          <p:cNvSpPr/>
          <p:nvPr userDrawn="1"/>
        </p:nvSpPr>
        <p:spPr>
          <a:xfrm>
            <a:off x="5776004" y="1649986"/>
            <a:ext cx="639997" cy="1"/>
          </a:xfrm>
          <a:prstGeom prst="line">
            <a:avLst/>
          </a:prstGeom>
          <a:ln w="63500">
            <a:solidFill>
              <a:srgbClr val="00A0DC"/>
            </a:solidFill>
            <a:miter lim="400000"/>
          </a:ln>
        </p:spPr>
        <p:txBody>
          <a:bodyPr lIns="35714" tIns="35714" rIns="35714" bIns="35714" anchor="ctr"/>
          <a:lstStyle/>
          <a:p>
            <a:endParaRPr sz="900"/>
          </a:p>
        </p:txBody>
      </p:sp>
      <p:sp>
        <p:nvSpPr>
          <p:cNvPr id="13" name="Text Placeholder 9"/>
          <p:cNvSpPr>
            <a:spLocks noGrp="1"/>
          </p:cNvSpPr>
          <p:nvPr>
            <p:ph type="body" sz="quarter" idx="10"/>
          </p:nvPr>
        </p:nvSpPr>
        <p:spPr>
          <a:xfrm>
            <a:off x="575039" y="1014503"/>
            <a:ext cx="11062800" cy="750094"/>
          </a:xfrm>
        </p:spPr>
        <p:txBody>
          <a:bodyPr>
            <a:normAutofit/>
          </a:bodyPr>
          <a:lstStyle>
            <a:lvl1pPr algn="ctr">
              <a:defRPr sz="2100" cap="all" spc="65" baseline="0">
                <a:solidFill>
                  <a:schemeClr val="tx1"/>
                </a:solidFill>
                <a:latin typeface="Source Sans Pro" pitchFamily="34" charset="0"/>
              </a:defRPr>
            </a:lvl1pPr>
          </a:lstStyle>
          <a:p>
            <a:pPr lvl="0"/>
            <a:r>
              <a:rPr lang="en-US"/>
              <a:t>Edit Master text styles</a:t>
            </a:r>
          </a:p>
        </p:txBody>
      </p:sp>
    </p:spTree>
    <p:extLst>
      <p:ext uri="{BB962C8B-B14F-4D97-AF65-F5344CB8AC3E}">
        <p14:creationId xmlns:p14="http://schemas.microsoft.com/office/powerpoint/2010/main" val="8821204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3" name="Shape 30"/>
          <p:cNvSpPr/>
          <p:nvPr userDrawn="1"/>
        </p:nvSpPr>
        <p:spPr>
          <a:xfrm>
            <a:off x="5776004" y="1186436"/>
            <a:ext cx="639997" cy="1"/>
          </a:xfrm>
          <a:prstGeom prst="line">
            <a:avLst/>
          </a:prstGeom>
          <a:ln w="63500">
            <a:solidFill>
              <a:srgbClr val="00A0DC"/>
            </a:solidFill>
            <a:miter lim="400000"/>
          </a:ln>
        </p:spPr>
        <p:txBody>
          <a:bodyPr lIns="35714" tIns="35714" rIns="35714" bIns="35714" anchor="ctr"/>
          <a:lstStyle/>
          <a:p>
            <a:endParaRPr sz="900"/>
          </a:p>
        </p:txBody>
      </p:sp>
      <p:sp>
        <p:nvSpPr>
          <p:cNvPr id="4" name="Title 7"/>
          <p:cNvSpPr>
            <a:spLocks noGrp="1"/>
          </p:cNvSpPr>
          <p:nvPr>
            <p:ph type="title"/>
          </p:nvPr>
        </p:nvSpPr>
        <p:spPr>
          <a:xfrm>
            <a:off x="575039" y="402223"/>
            <a:ext cx="11062800" cy="603504"/>
          </a:xfrm>
        </p:spPr>
        <p:txBody>
          <a:bodyPr/>
          <a:lstStyle>
            <a:lvl1pPr algn="ctr">
              <a:defRPr sz="3499">
                <a:solidFill>
                  <a:schemeClr val="tx1"/>
                </a:solidFill>
                <a:latin typeface="Source Sans Pro Semibold"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945535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79168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_textur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6394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_texture">
    <p:bg>
      <p:bgPr>
        <a:solidFill>
          <a:schemeClr val="bg1"/>
        </a:solidFill>
        <a:effectLst/>
      </p:bgPr>
    </p:bg>
    <p:spTree>
      <p:nvGrpSpPr>
        <p:cNvPr id="1" name=""/>
        <p:cNvGrpSpPr/>
        <p:nvPr/>
      </p:nvGrpSpPr>
      <p:grpSpPr>
        <a:xfrm>
          <a:off x="0" y="0"/>
          <a:ext cx="0" cy="0"/>
          <a:chOff x="0" y="0"/>
          <a:chExt cx="0" cy="0"/>
        </a:xfrm>
      </p:grpSpPr>
      <p:sp>
        <p:nvSpPr>
          <p:cNvPr id="3" name="Shape 30"/>
          <p:cNvSpPr/>
          <p:nvPr userDrawn="1"/>
        </p:nvSpPr>
        <p:spPr>
          <a:xfrm>
            <a:off x="5776004" y="1186436"/>
            <a:ext cx="639997" cy="0"/>
          </a:xfrm>
          <a:prstGeom prst="line">
            <a:avLst/>
          </a:prstGeom>
          <a:ln w="63500">
            <a:solidFill>
              <a:srgbClr val="00A0DC"/>
            </a:solidFill>
            <a:miter lim="400000"/>
          </a:ln>
        </p:spPr>
        <p:txBody>
          <a:bodyPr lIns="35709" tIns="35709" rIns="35709" bIns="35709" anchor="ctr"/>
          <a:lstStyle/>
          <a:p>
            <a:endParaRPr sz="700"/>
          </a:p>
        </p:txBody>
      </p:sp>
      <p:sp>
        <p:nvSpPr>
          <p:cNvPr id="4" name="Title 7"/>
          <p:cNvSpPr>
            <a:spLocks noGrp="1"/>
          </p:cNvSpPr>
          <p:nvPr>
            <p:ph type="title"/>
          </p:nvPr>
        </p:nvSpPr>
        <p:spPr>
          <a:xfrm>
            <a:off x="575040" y="402223"/>
            <a:ext cx="11062800" cy="603504"/>
          </a:xfrm>
        </p:spPr>
        <p:txBody>
          <a:bodyPr/>
          <a:lstStyle>
            <a:lvl1pPr algn="ctr">
              <a:defRPr sz="3499">
                <a:solidFill>
                  <a:schemeClr val="tx1"/>
                </a:solidFill>
                <a:latin typeface="Source Sans Pro Semibold"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9530415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 Subtitle_texture">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75040" y="402223"/>
            <a:ext cx="11062800" cy="603504"/>
          </a:xfrm>
        </p:spPr>
        <p:txBody>
          <a:bodyPr/>
          <a:lstStyle>
            <a:lvl1pPr algn="ctr">
              <a:defRPr sz="3499">
                <a:solidFill>
                  <a:schemeClr val="tx1"/>
                </a:solidFill>
                <a:latin typeface="Source Sans Pro Semibold" pitchFamily="34" charset="0"/>
              </a:defRPr>
            </a:lvl1pPr>
          </a:lstStyle>
          <a:p>
            <a:r>
              <a:rPr lang="en-US" dirty="0"/>
              <a:t>Click to edit Master title style</a:t>
            </a:r>
          </a:p>
        </p:txBody>
      </p:sp>
      <p:sp>
        <p:nvSpPr>
          <p:cNvPr id="7" name="Shape 22"/>
          <p:cNvSpPr/>
          <p:nvPr userDrawn="1"/>
        </p:nvSpPr>
        <p:spPr>
          <a:xfrm>
            <a:off x="5776004" y="1649987"/>
            <a:ext cx="639997" cy="0"/>
          </a:xfrm>
          <a:prstGeom prst="line">
            <a:avLst/>
          </a:prstGeom>
          <a:ln w="63500">
            <a:solidFill>
              <a:srgbClr val="00A0DC"/>
            </a:solidFill>
            <a:miter lim="400000"/>
          </a:ln>
        </p:spPr>
        <p:txBody>
          <a:bodyPr lIns="35709" tIns="35709" rIns="35709" bIns="35709" anchor="ctr"/>
          <a:lstStyle/>
          <a:p>
            <a:endParaRPr sz="700"/>
          </a:p>
        </p:txBody>
      </p:sp>
      <p:sp>
        <p:nvSpPr>
          <p:cNvPr id="13" name="Text Placeholder 9"/>
          <p:cNvSpPr>
            <a:spLocks noGrp="1"/>
          </p:cNvSpPr>
          <p:nvPr>
            <p:ph type="body" sz="quarter" idx="10"/>
          </p:nvPr>
        </p:nvSpPr>
        <p:spPr>
          <a:xfrm>
            <a:off x="575040" y="1014504"/>
            <a:ext cx="11062800" cy="750094"/>
          </a:xfrm>
        </p:spPr>
        <p:txBody>
          <a:bodyPr>
            <a:normAutofit/>
          </a:bodyPr>
          <a:lstStyle>
            <a:lvl1pPr algn="ctr">
              <a:defRPr sz="2100" cap="all" spc="65" baseline="0">
                <a:solidFill>
                  <a:schemeClr val="tx1"/>
                </a:solidFill>
                <a:latin typeface="Source Sans Pro" pitchFamily="34" charset="0"/>
              </a:defRPr>
            </a:lvl1pPr>
          </a:lstStyle>
          <a:p>
            <a:pPr lvl="0"/>
            <a:r>
              <a:rPr lang="en-US" dirty="0"/>
              <a:t>Edit Master text styles</a:t>
            </a:r>
          </a:p>
        </p:txBody>
      </p:sp>
    </p:spTree>
    <p:extLst>
      <p:ext uri="{BB962C8B-B14F-4D97-AF65-F5344CB8AC3E}">
        <p14:creationId xmlns:p14="http://schemas.microsoft.com/office/powerpoint/2010/main" val="37493415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_textur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03864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_texture">
    <p:bg>
      <p:bgPr>
        <a:solidFill>
          <a:schemeClr val="bg1"/>
        </a:solidFill>
        <a:effectLst/>
      </p:bgPr>
    </p:bg>
    <p:spTree>
      <p:nvGrpSpPr>
        <p:cNvPr id="1" name=""/>
        <p:cNvGrpSpPr/>
        <p:nvPr/>
      </p:nvGrpSpPr>
      <p:grpSpPr>
        <a:xfrm>
          <a:off x="0" y="0"/>
          <a:ext cx="0" cy="0"/>
          <a:chOff x="0" y="0"/>
          <a:chExt cx="0" cy="0"/>
        </a:xfrm>
      </p:grpSpPr>
      <p:sp>
        <p:nvSpPr>
          <p:cNvPr id="3" name="Shape 30"/>
          <p:cNvSpPr/>
          <p:nvPr userDrawn="1"/>
        </p:nvSpPr>
        <p:spPr>
          <a:xfrm>
            <a:off x="5776004" y="1186436"/>
            <a:ext cx="639997" cy="0"/>
          </a:xfrm>
          <a:prstGeom prst="line">
            <a:avLst/>
          </a:prstGeom>
          <a:ln w="63500">
            <a:solidFill>
              <a:srgbClr val="00A0DC"/>
            </a:solidFill>
            <a:miter lim="400000"/>
          </a:ln>
        </p:spPr>
        <p:txBody>
          <a:bodyPr lIns="35709" tIns="35709" rIns="35709" bIns="35709" anchor="ctr"/>
          <a:lstStyle/>
          <a:p>
            <a:endParaRPr sz="700"/>
          </a:p>
        </p:txBody>
      </p:sp>
      <p:sp>
        <p:nvSpPr>
          <p:cNvPr id="4" name="Title 7"/>
          <p:cNvSpPr>
            <a:spLocks noGrp="1"/>
          </p:cNvSpPr>
          <p:nvPr>
            <p:ph type="title"/>
          </p:nvPr>
        </p:nvSpPr>
        <p:spPr>
          <a:xfrm>
            <a:off x="575040" y="402223"/>
            <a:ext cx="11062800" cy="603504"/>
          </a:xfrm>
        </p:spPr>
        <p:txBody>
          <a:bodyPr/>
          <a:lstStyle>
            <a:lvl1pPr algn="ctr">
              <a:defRPr sz="3499">
                <a:solidFill>
                  <a:schemeClr val="tx1"/>
                </a:solidFill>
                <a:latin typeface="Source Sans Pro Semibold"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609935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_texture">
    <p:bg>
      <p:bgPr>
        <a:solidFill>
          <a:schemeClr val="bg1"/>
        </a:solidFill>
        <a:effectLst/>
      </p:bgPr>
    </p:bg>
    <p:spTree>
      <p:nvGrpSpPr>
        <p:cNvPr id="1" name=""/>
        <p:cNvGrpSpPr/>
        <p:nvPr/>
      </p:nvGrpSpPr>
      <p:grpSpPr>
        <a:xfrm>
          <a:off x="0" y="0"/>
          <a:ext cx="0" cy="0"/>
          <a:chOff x="0" y="0"/>
          <a:chExt cx="0" cy="0"/>
        </a:xfrm>
      </p:grpSpPr>
      <p:sp>
        <p:nvSpPr>
          <p:cNvPr id="3" name="Shape 30"/>
          <p:cNvSpPr/>
          <p:nvPr userDrawn="1"/>
        </p:nvSpPr>
        <p:spPr>
          <a:xfrm>
            <a:off x="5776004" y="1186436"/>
            <a:ext cx="639997" cy="0"/>
          </a:xfrm>
          <a:prstGeom prst="line">
            <a:avLst/>
          </a:prstGeom>
          <a:ln w="63500">
            <a:solidFill>
              <a:srgbClr val="00A0DC"/>
            </a:solidFill>
            <a:miter lim="400000"/>
          </a:ln>
        </p:spPr>
        <p:txBody>
          <a:bodyPr lIns="35709" tIns="35709" rIns="35709" bIns="35709" anchor="ctr"/>
          <a:lstStyle/>
          <a:p>
            <a:endParaRPr sz="700"/>
          </a:p>
        </p:txBody>
      </p:sp>
      <p:sp>
        <p:nvSpPr>
          <p:cNvPr id="4" name="Title 7"/>
          <p:cNvSpPr>
            <a:spLocks noGrp="1"/>
          </p:cNvSpPr>
          <p:nvPr>
            <p:ph type="title"/>
          </p:nvPr>
        </p:nvSpPr>
        <p:spPr>
          <a:xfrm>
            <a:off x="575040" y="402223"/>
            <a:ext cx="11062800" cy="603504"/>
          </a:xfrm>
        </p:spPr>
        <p:txBody>
          <a:bodyPr/>
          <a:lstStyle>
            <a:lvl1pPr algn="ctr">
              <a:defRPr sz="3499">
                <a:solidFill>
                  <a:schemeClr val="tx1"/>
                </a:solidFill>
                <a:latin typeface="Source Sans Pro Semibold"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120667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_textur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99896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_texture">
    <p:bg>
      <p:bgPr>
        <a:solidFill>
          <a:schemeClr val="bg1"/>
        </a:solidFill>
        <a:effectLst/>
      </p:bgPr>
    </p:bg>
    <p:spTree>
      <p:nvGrpSpPr>
        <p:cNvPr id="1" name=""/>
        <p:cNvGrpSpPr/>
        <p:nvPr/>
      </p:nvGrpSpPr>
      <p:grpSpPr>
        <a:xfrm>
          <a:off x="0" y="0"/>
          <a:ext cx="0" cy="0"/>
          <a:chOff x="0" y="0"/>
          <a:chExt cx="0" cy="0"/>
        </a:xfrm>
      </p:grpSpPr>
      <p:sp>
        <p:nvSpPr>
          <p:cNvPr id="3" name="Shape 30"/>
          <p:cNvSpPr/>
          <p:nvPr userDrawn="1"/>
        </p:nvSpPr>
        <p:spPr>
          <a:xfrm>
            <a:off x="5776004" y="1186436"/>
            <a:ext cx="639997" cy="0"/>
          </a:xfrm>
          <a:prstGeom prst="line">
            <a:avLst/>
          </a:prstGeom>
          <a:ln w="63500">
            <a:solidFill>
              <a:srgbClr val="00A0DC"/>
            </a:solidFill>
            <a:miter lim="400000"/>
          </a:ln>
        </p:spPr>
        <p:txBody>
          <a:bodyPr lIns="35709" tIns="35709" rIns="35709" bIns="35709" anchor="ctr"/>
          <a:lstStyle/>
          <a:p>
            <a:endParaRPr sz="700"/>
          </a:p>
        </p:txBody>
      </p:sp>
      <p:sp>
        <p:nvSpPr>
          <p:cNvPr id="4" name="Title 7"/>
          <p:cNvSpPr>
            <a:spLocks noGrp="1"/>
          </p:cNvSpPr>
          <p:nvPr>
            <p:ph type="title"/>
          </p:nvPr>
        </p:nvSpPr>
        <p:spPr>
          <a:xfrm>
            <a:off x="575040" y="402223"/>
            <a:ext cx="11062800" cy="603504"/>
          </a:xfrm>
        </p:spPr>
        <p:txBody>
          <a:bodyPr/>
          <a:lstStyle>
            <a:lvl1pPr algn="ctr">
              <a:defRPr sz="3499">
                <a:solidFill>
                  <a:schemeClr val="tx1"/>
                </a:solidFill>
                <a:latin typeface="Source Sans Pro Semibold"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44279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_texture">
    <p:bg>
      <p:bgPr>
        <a:solidFill>
          <a:schemeClr val="bg1"/>
        </a:solidFill>
        <a:effectLst/>
      </p:bgPr>
    </p:bg>
    <p:spTree>
      <p:nvGrpSpPr>
        <p:cNvPr id="1" name=""/>
        <p:cNvGrpSpPr/>
        <p:nvPr/>
      </p:nvGrpSpPr>
      <p:grpSpPr>
        <a:xfrm>
          <a:off x="0" y="0"/>
          <a:ext cx="0" cy="0"/>
          <a:chOff x="0" y="0"/>
          <a:chExt cx="0" cy="0"/>
        </a:xfrm>
      </p:grpSpPr>
      <p:sp>
        <p:nvSpPr>
          <p:cNvPr id="3" name="Shape 30"/>
          <p:cNvSpPr/>
          <p:nvPr userDrawn="1"/>
        </p:nvSpPr>
        <p:spPr>
          <a:xfrm>
            <a:off x="5776004" y="1186436"/>
            <a:ext cx="639997" cy="0"/>
          </a:xfrm>
          <a:prstGeom prst="line">
            <a:avLst/>
          </a:prstGeom>
          <a:ln w="63500">
            <a:solidFill>
              <a:srgbClr val="00A0DC"/>
            </a:solidFill>
            <a:miter lim="400000"/>
          </a:ln>
        </p:spPr>
        <p:txBody>
          <a:bodyPr lIns="35709" tIns="35709" rIns="35709" bIns="35709" anchor="ctr"/>
          <a:lstStyle/>
          <a:p>
            <a:endParaRPr sz="700"/>
          </a:p>
        </p:txBody>
      </p:sp>
      <p:sp>
        <p:nvSpPr>
          <p:cNvPr id="4" name="Title 7"/>
          <p:cNvSpPr>
            <a:spLocks noGrp="1"/>
          </p:cNvSpPr>
          <p:nvPr>
            <p:ph type="title"/>
          </p:nvPr>
        </p:nvSpPr>
        <p:spPr>
          <a:xfrm>
            <a:off x="575040" y="402223"/>
            <a:ext cx="11062800" cy="603504"/>
          </a:xfrm>
        </p:spPr>
        <p:txBody>
          <a:bodyPr/>
          <a:lstStyle>
            <a:lvl1pPr algn="ctr">
              <a:defRPr sz="3499">
                <a:solidFill>
                  <a:schemeClr val="tx1"/>
                </a:solidFill>
                <a:latin typeface="Source Sans Pro Semibold"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070760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_texture">
    <p:bg>
      <p:bgPr>
        <a:solidFill>
          <a:schemeClr val="bg1"/>
        </a:solidFill>
        <a:effectLst/>
      </p:bgPr>
    </p:bg>
    <p:spTree>
      <p:nvGrpSpPr>
        <p:cNvPr id="1" name=""/>
        <p:cNvGrpSpPr/>
        <p:nvPr/>
      </p:nvGrpSpPr>
      <p:grpSpPr>
        <a:xfrm>
          <a:off x="0" y="0"/>
          <a:ext cx="0" cy="0"/>
          <a:chOff x="0" y="0"/>
          <a:chExt cx="0" cy="0"/>
        </a:xfrm>
      </p:grpSpPr>
      <p:sp>
        <p:nvSpPr>
          <p:cNvPr id="3" name="Shape 30"/>
          <p:cNvSpPr/>
          <p:nvPr userDrawn="1"/>
        </p:nvSpPr>
        <p:spPr>
          <a:xfrm>
            <a:off x="5776004" y="1186436"/>
            <a:ext cx="639997" cy="0"/>
          </a:xfrm>
          <a:prstGeom prst="line">
            <a:avLst/>
          </a:prstGeom>
          <a:ln w="63500">
            <a:solidFill>
              <a:srgbClr val="00A0DC"/>
            </a:solidFill>
            <a:miter lim="400000"/>
          </a:ln>
        </p:spPr>
        <p:txBody>
          <a:bodyPr lIns="35709" tIns="35709" rIns="35709" bIns="35709" anchor="ctr"/>
          <a:lstStyle/>
          <a:p>
            <a:endParaRPr sz="700"/>
          </a:p>
        </p:txBody>
      </p:sp>
      <p:sp>
        <p:nvSpPr>
          <p:cNvPr id="4" name="Title 7"/>
          <p:cNvSpPr>
            <a:spLocks noGrp="1"/>
          </p:cNvSpPr>
          <p:nvPr>
            <p:ph type="title"/>
          </p:nvPr>
        </p:nvSpPr>
        <p:spPr>
          <a:xfrm>
            <a:off x="575040" y="402223"/>
            <a:ext cx="11062800" cy="603504"/>
          </a:xfrm>
        </p:spPr>
        <p:txBody>
          <a:bodyPr/>
          <a:lstStyle>
            <a:lvl1pPr algn="ctr">
              <a:defRPr sz="3499">
                <a:solidFill>
                  <a:schemeClr val="tx1"/>
                </a:solidFill>
                <a:latin typeface="Source Sans Pro Semibold"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88657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aseStudy: Simpl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9D505D-17FF-4DD0-95F1-A3661047EBCE}"/>
              </a:ext>
            </a:extLst>
          </p:cNvPr>
          <p:cNvPicPr>
            <a:picLocks noChangeAspect="1"/>
          </p:cNvPicPr>
          <p:nvPr userDrawn="1"/>
        </p:nvPicPr>
        <p:blipFill>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979" y="-1114"/>
            <a:ext cx="12190021" cy="6859113"/>
          </a:xfrm>
          <a:prstGeom prst="rect">
            <a:avLst/>
          </a:prstGeom>
        </p:spPr>
      </p:pic>
      <p:sp>
        <p:nvSpPr>
          <p:cNvPr id="8" name="Rectangle 7">
            <a:extLst>
              <a:ext uri="{FF2B5EF4-FFF2-40B4-BE49-F238E27FC236}">
                <a16:creationId xmlns:a16="http://schemas.microsoft.com/office/drawing/2014/main" id="{E4BE2CBF-23CE-4F42-A752-1E86DA36F74E}"/>
              </a:ext>
            </a:extLst>
          </p:cNvPr>
          <p:cNvSpPr/>
          <p:nvPr userDrawn="1"/>
        </p:nvSpPr>
        <p:spPr>
          <a:xfrm>
            <a:off x="0" y="-1114"/>
            <a:ext cx="12192000" cy="6859114"/>
          </a:xfrm>
          <a:prstGeom prst="rect">
            <a:avLst/>
          </a:prstGeom>
          <a:gradFill flip="none" rotWithShape="1">
            <a:gsLst>
              <a:gs pos="4000">
                <a:schemeClr val="bg1">
                  <a:alpha val="0"/>
                </a:schemeClr>
              </a:gs>
              <a:gs pos="62000">
                <a:schemeClr val="bg1">
                  <a:alpha val="70000"/>
                </a:schemeClr>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 name="Shape 30"/>
          <p:cNvSpPr/>
          <p:nvPr userDrawn="1"/>
        </p:nvSpPr>
        <p:spPr>
          <a:xfrm>
            <a:off x="7005605" y="2962595"/>
            <a:ext cx="639997" cy="0"/>
          </a:xfrm>
          <a:prstGeom prst="line">
            <a:avLst/>
          </a:prstGeom>
          <a:ln w="63500">
            <a:solidFill>
              <a:srgbClr val="00A0DC"/>
            </a:solidFill>
            <a:miter lim="400000"/>
          </a:ln>
        </p:spPr>
        <p:txBody>
          <a:bodyPr lIns="35709" tIns="35709" rIns="35709" bIns="35709" anchor="ctr"/>
          <a:lstStyle/>
          <a:p>
            <a:endParaRPr sz="700"/>
          </a:p>
        </p:txBody>
      </p:sp>
      <p:sp>
        <p:nvSpPr>
          <p:cNvPr id="4" name="Title 7"/>
          <p:cNvSpPr>
            <a:spLocks noGrp="1"/>
          </p:cNvSpPr>
          <p:nvPr>
            <p:ph type="title" hasCustomPrompt="1"/>
          </p:nvPr>
        </p:nvSpPr>
        <p:spPr>
          <a:xfrm>
            <a:off x="6971392" y="2069199"/>
            <a:ext cx="4666448" cy="603504"/>
          </a:xfrm>
        </p:spPr>
        <p:txBody>
          <a:bodyPr/>
          <a:lstStyle>
            <a:lvl1pPr algn="l">
              <a:defRPr sz="3499">
                <a:solidFill>
                  <a:schemeClr val="tx1"/>
                </a:solidFill>
                <a:latin typeface="Source Sans Pro Semibold" pitchFamily="34" charset="0"/>
              </a:defRPr>
            </a:lvl1pPr>
          </a:lstStyle>
          <a:p>
            <a:r>
              <a:rPr lang="en-US" dirty="0"/>
              <a:t>Click to edit the master headline spanning here </a:t>
            </a:r>
          </a:p>
        </p:txBody>
      </p:sp>
      <p:sp>
        <p:nvSpPr>
          <p:cNvPr id="5" name="Text Placeholder 9">
            <a:extLst>
              <a:ext uri="{FF2B5EF4-FFF2-40B4-BE49-F238E27FC236}">
                <a16:creationId xmlns:a16="http://schemas.microsoft.com/office/drawing/2014/main" id="{457B44E3-FAAA-436A-8131-80F11C28A1DA}"/>
              </a:ext>
            </a:extLst>
          </p:cNvPr>
          <p:cNvSpPr>
            <a:spLocks noGrp="1"/>
          </p:cNvSpPr>
          <p:nvPr>
            <p:ph type="body" sz="quarter" idx="10"/>
          </p:nvPr>
        </p:nvSpPr>
        <p:spPr>
          <a:xfrm>
            <a:off x="6971391" y="1034975"/>
            <a:ext cx="4666448" cy="603504"/>
          </a:xfrm>
        </p:spPr>
        <p:txBody>
          <a:bodyPr>
            <a:normAutofit/>
          </a:bodyPr>
          <a:lstStyle>
            <a:lvl1pPr algn="l">
              <a:defRPr sz="2100" cap="all" spc="65" baseline="0">
                <a:solidFill>
                  <a:schemeClr val="tx1"/>
                </a:solidFill>
                <a:latin typeface="Source Sans Pro" pitchFamily="34" charset="0"/>
              </a:defRPr>
            </a:lvl1pPr>
          </a:lstStyle>
          <a:p>
            <a:pPr lvl="0"/>
            <a:r>
              <a:rPr lang="en-US" dirty="0"/>
              <a:t>Edit Master text styles</a:t>
            </a:r>
          </a:p>
        </p:txBody>
      </p:sp>
      <p:sp>
        <p:nvSpPr>
          <p:cNvPr id="6" name="Text Placeholder 5">
            <a:extLst>
              <a:ext uri="{FF2B5EF4-FFF2-40B4-BE49-F238E27FC236}">
                <a16:creationId xmlns:a16="http://schemas.microsoft.com/office/drawing/2014/main" id="{C310C468-AB01-4C3A-A007-1A0146D5C19E}"/>
              </a:ext>
            </a:extLst>
          </p:cNvPr>
          <p:cNvSpPr>
            <a:spLocks noGrp="1"/>
          </p:cNvSpPr>
          <p:nvPr>
            <p:ph type="body" sz="quarter" idx="11"/>
          </p:nvPr>
        </p:nvSpPr>
        <p:spPr>
          <a:xfrm>
            <a:off x="6991874" y="3319818"/>
            <a:ext cx="4632515" cy="2719316"/>
          </a:xfrm>
        </p:spPr>
        <p:txBody>
          <a:bodyPr/>
          <a:lstStyle>
            <a:lvl2pPr marL="685686" indent="-228554">
              <a:buClr>
                <a:schemeClr val="bg2"/>
              </a:buClr>
              <a:buFont typeface="Arial" panose="020B0604020202020204" pitchFamily="34" charset="0"/>
              <a:buChar char="•"/>
              <a:defRPr/>
            </a:lvl2pPr>
            <a:lvl3pPr marL="1142817" indent="-228554">
              <a:buClr>
                <a:schemeClr val="bg2"/>
              </a:buClr>
              <a:buFont typeface="Arial" panose="020B0604020202020204" pitchFamily="34" charset="0"/>
              <a:buChar char="•"/>
              <a:defRPr/>
            </a:lvl3pPr>
            <a:lvl4pPr marL="1599948" indent="-228554">
              <a:buClr>
                <a:schemeClr val="bg2"/>
              </a:buClr>
              <a:buFont typeface="Arial" panose="020B0604020202020204" pitchFamily="34" charset="0"/>
              <a:buChar char="•"/>
              <a:defRPr/>
            </a:lvl4pPr>
            <a:lvl5pPr marL="2057080" indent="-228554">
              <a:buClr>
                <a:schemeClr val="bg2"/>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0293454"/>
      </p:ext>
    </p:extLst>
  </p:cSld>
  <p:clrMapOvr>
    <a:masterClrMapping/>
  </p:clrMapOvr>
  <p:transition>
    <p:fade/>
  </p:transition>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aseStudy: Simple">
    <p:bg>
      <p:bgPr>
        <a:solidFill>
          <a:schemeClr val="bg1"/>
        </a:solidFill>
        <a:effectLst/>
      </p:bgPr>
    </p:bg>
    <p:spTree>
      <p:nvGrpSpPr>
        <p:cNvPr id="1" name=""/>
        <p:cNvGrpSpPr/>
        <p:nvPr/>
      </p:nvGrpSpPr>
      <p:grpSpPr>
        <a:xfrm>
          <a:off x="0" y="0"/>
          <a:ext cx="0" cy="0"/>
          <a:chOff x="0" y="0"/>
          <a:chExt cx="0" cy="0"/>
        </a:xfrm>
      </p:grpSpPr>
      <p:sp>
        <p:nvSpPr>
          <p:cNvPr id="3" name="Shape 30"/>
          <p:cNvSpPr/>
          <p:nvPr userDrawn="1"/>
        </p:nvSpPr>
        <p:spPr>
          <a:xfrm>
            <a:off x="7005605" y="2962595"/>
            <a:ext cx="639997" cy="0"/>
          </a:xfrm>
          <a:prstGeom prst="line">
            <a:avLst/>
          </a:prstGeom>
          <a:ln w="63500">
            <a:solidFill>
              <a:srgbClr val="00A0DC"/>
            </a:solidFill>
            <a:miter lim="400000"/>
          </a:ln>
        </p:spPr>
        <p:txBody>
          <a:bodyPr lIns="35709" tIns="35709" rIns="35709" bIns="35709" anchor="ctr"/>
          <a:lstStyle/>
          <a:p>
            <a:endParaRPr sz="700"/>
          </a:p>
        </p:txBody>
      </p:sp>
      <p:sp>
        <p:nvSpPr>
          <p:cNvPr id="4" name="Title 7"/>
          <p:cNvSpPr>
            <a:spLocks noGrp="1"/>
          </p:cNvSpPr>
          <p:nvPr>
            <p:ph type="title" hasCustomPrompt="1"/>
          </p:nvPr>
        </p:nvSpPr>
        <p:spPr>
          <a:xfrm>
            <a:off x="6971392" y="2069199"/>
            <a:ext cx="4666448" cy="603504"/>
          </a:xfrm>
        </p:spPr>
        <p:txBody>
          <a:bodyPr/>
          <a:lstStyle>
            <a:lvl1pPr algn="l">
              <a:defRPr sz="3499">
                <a:solidFill>
                  <a:schemeClr val="tx1"/>
                </a:solidFill>
                <a:latin typeface="Source Sans Pro Semibold" pitchFamily="34" charset="0"/>
              </a:defRPr>
            </a:lvl1pPr>
          </a:lstStyle>
          <a:p>
            <a:r>
              <a:rPr lang="en-US" dirty="0"/>
              <a:t>Click to edit the master headline spanning here </a:t>
            </a:r>
          </a:p>
        </p:txBody>
      </p:sp>
      <p:sp>
        <p:nvSpPr>
          <p:cNvPr id="5" name="Text Placeholder 9">
            <a:extLst>
              <a:ext uri="{FF2B5EF4-FFF2-40B4-BE49-F238E27FC236}">
                <a16:creationId xmlns:a16="http://schemas.microsoft.com/office/drawing/2014/main" id="{457B44E3-FAAA-436A-8131-80F11C28A1DA}"/>
              </a:ext>
            </a:extLst>
          </p:cNvPr>
          <p:cNvSpPr>
            <a:spLocks noGrp="1"/>
          </p:cNvSpPr>
          <p:nvPr>
            <p:ph type="body" sz="quarter" idx="10"/>
          </p:nvPr>
        </p:nvSpPr>
        <p:spPr>
          <a:xfrm>
            <a:off x="6971391" y="1034975"/>
            <a:ext cx="4666448" cy="603504"/>
          </a:xfrm>
        </p:spPr>
        <p:txBody>
          <a:bodyPr>
            <a:normAutofit/>
          </a:bodyPr>
          <a:lstStyle>
            <a:lvl1pPr algn="l">
              <a:defRPr sz="2100" cap="all" spc="65" baseline="0">
                <a:solidFill>
                  <a:schemeClr val="tx1"/>
                </a:solidFill>
                <a:latin typeface="Source Sans Pro" pitchFamily="34" charset="0"/>
              </a:defRPr>
            </a:lvl1pPr>
          </a:lstStyle>
          <a:p>
            <a:pPr lvl="0"/>
            <a:r>
              <a:rPr lang="en-US" dirty="0"/>
              <a:t>Edit Master text styles</a:t>
            </a:r>
          </a:p>
        </p:txBody>
      </p:sp>
      <p:sp>
        <p:nvSpPr>
          <p:cNvPr id="6" name="Text Placeholder 5">
            <a:extLst>
              <a:ext uri="{FF2B5EF4-FFF2-40B4-BE49-F238E27FC236}">
                <a16:creationId xmlns:a16="http://schemas.microsoft.com/office/drawing/2014/main" id="{C310C468-AB01-4C3A-A007-1A0146D5C19E}"/>
              </a:ext>
            </a:extLst>
          </p:cNvPr>
          <p:cNvSpPr>
            <a:spLocks noGrp="1"/>
          </p:cNvSpPr>
          <p:nvPr>
            <p:ph type="body" sz="quarter" idx="11"/>
          </p:nvPr>
        </p:nvSpPr>
        <p:spPr>
          <a:xfrm>
            <a:off x="6991874" y="3319818"/>
            <a:ext cx="4632515" cy="2719316"/>
          </a:xfrm>
        </p:spPr>
        <p:txBody>
          <a:bodyPr/>
          <a:lstStyle>
            <a:lvl2pPr marL="685686" indent="-228554">
              <a:buClr>
                <a:schemeClr val="bg2"/>
              </a:buClr>
              <a:buFont typeface="Arial" panose="020B0604020202020204" pitchFamily="34" charset="0"/>
              <a:buChar char="•"/>
              <a:defRPr/>
            </a:lvl2pPr>
            <a:lvl3pPr marL="1142817" indent="-228554">
              <a:buClr>
                <a:schemeClr val="bg2"/>
              </a:buClr>
              <a:buFont typeface="Arial" panose="020B0604020202020204" pitchFamily="34" charset="0"/>
              <a:buChar char="•"/>
              <a:defRPr/>
            </a:lvl3pPr>
            <a:lvl4pPr marL="1599948" indent="-228554">
              <a:buClr>
                <a:schemeClr val="bg2"/>
              </a:buClr>
              <a:buFont typeface="Arial" panose="020B0604020202020204" pitchFamily="34" charset="0"/>
              <a:buChar char="•"/>
              <a:defRPr/>
            </a:lvl4pPr>
            <a:lvl5pPr marL="2057080" indent="-228554">
              <a:buClr>
                <a:schemeClr val="bg2"/>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9345594"/>
      </p:ext>
    </p:extLst>
  </p:cSld>
  <p:clrMapOvr>
    <a:masterClrMapping/>
  </p:clrMapOvr>
  <p:transition>
    <p:fade/>
  </p:transition>
  <p:extLst mod="1">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6"/>
            <a:ext cx="11360800" cy="763600"/>
          </a:xfrm>
          <a:prstGeom prst="rect">
            <a:avLst/>
          </a:prstGeom>
        </p:spPr>
        <p:txBody>
          <a:bodyPr lIns="91425" tIns="91425" rIns="91425" bIns="91425" anchor="t"/>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415600" y="1536634"/>
            <a:ext cx="11360800" cy="4555200"/>
          </a:xfrm>
          <a:prstGeom prst="rect">
            <a:avLst/>
          </a:prstGeom>
        </p:spPr>
        <p:txBody>
          <a:bodyPr lIns="91425" tIns="91425" rIns="91425" b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 name="Shape 19">
            <a:extLst>
              <a:ext uri="{FF2B5EF4-FFF2-40B4-BE49-F238E27FC236}">
                <a16:creationId xmlns:a16="http://schemas.microsoft.com/office/drawing/2014/main" id="{3ACA5113-6ECD-44D8-8DAD-5E2017428B1C}"/>
              </a:ext>
            </a:extLst>
          </p:cNvPr>
          <p:cNvSpPr txBox="1">
            <a:spLocks noGrp="1"/>
          </p:cNvSpPr>
          <p:nvPr>
            <p:ph type="sldNum" idx="10"/>
          </p:nvPr>
        </p:nvSpPr>
        <p:spPr>
          <a:xfrm>
            <a:off x="11296767" y="6217444"/>
            <a:ext cx="731742" cy="524669"/>
          </a:xfrm>
          <a:prstGeom prst="rect">
            <a:avLst/>
          </a:prstGeom>
        </p:spPr>
        <p:txBody>
          <a:bodyPr wrap="square" lIns="91425" tIns="91425" rIns="91425" bIns="91425" anchor="ctr" anchorCtr="0">
            <a:noAutofit/>
          </a:bodyPr>
          <a:lstStyle>
            <a:lvl1pPr defTabSz="457132" eaLnBrk="1" fontAlgn="auto" hangingPunct="1">
              <a:spcBef>
                <a:spcPts val="0"/>
              </a:spcBef>
              <a:spcAft>
                <a:spcPts val="0"/>
              </a:spcAft>
              <a:defRPr>
                <a:latin typeface="+mn-lt"/>
              </a:defRPr>
            </a:lvl1pPr>
          </a:lstStyle>
          <a:p>
            <a:pPr>
              <a:defRPr/>
            </a:pPr>
            <a:fld id="{1959E702-A355-4FD2-99BA-B6710D370481}" type="slidenum">
              <a:rPr lang="en"/>
              <a:pPr>
                <a:defRPr/>
              </a:pPr>
              <a:t>‹#›</a:t>
            </a:fld>
            <a:endParaRPr lang="en"/>
          </a:p>
        </p:txBody>
      </p:sp>
    </p:spTree>
    <p:extLst>
      <p:ext uri="{BB962C8B-B14F-4D97-AF65-F5344CB8AC3E}">
        <p14:creationId xmlns:p14="http://schemas.microsoft.com/office/powerpoint/2010/main" val="367997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n Bug">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7A4690-64C4-48CD-A7C6-96AC3613AC93}"/>
              </a:ext>
            </a:extLst>
          </p:cNvPr>
          <p:cNvPicPr>
            <a:picLocks noChangeAspect="1"/>
          </p:cNvPicPr>
          <p:nvPr userDrawn="1"/>
        </p:nvPicPr>
        <p:blipFill>
          <a:blip r:embed="rId2"/>
          <a:stretch>
            <a:fillRect/>
          </a:stretch>
        </p:blipFill>
        <p:spPr>
          <a:xfrm>
            <a:off x="1979" y="892"/>
            <a:ext cx="12190021" cy="6855102"/>
          </a:xfrm>
          <a:prstGeom prst="rect">
            <a:avLst/>
          </a:prstGeom>
        </p:spPr>
      </p:pic>
      <p:sp>
        <p:nvSpPr>
          <p:cNvPr id="8" name="Title 7"/>
          <p:cNvSpPr>
            <a:spLocks noGrp="1"/>
          </p:cNvSpPr>
          <p:nvPr>
            <p:ph type="title"/>
          </p:nvPr>
        </p:nvSpPr>
        <p:spPr>
          <a:xfrm>
            <a:off x="575039" y="4000500"/>
            <a:ext cx="11062800" cy="843802"/>
          </a:xfrm>
        </p:spPr>
        <p:txBody>
          <a:bodyPr/>
          <a:lstStyle>
            <a:lvl1pPr algn="ctr">
              <a:defRPr sz="4799">
                <a:solidFill>
                  <a:schemeClr val="tx1"/>
                </a:solidFill>
                <a:latin typeface="Source Sans Pro Semibold" panose="020B0603030403020204" pitchFamily="34" charset="0"/>
              </a:defRPr>
            </a:lvl1pPr>
          </a:lstStyle>
          <a:p>
            <a:r>
              <a:rPr lang="en-US" dirty="0"/>
              <a:t>Click to edit Master title style</a:t>
            </a:r>
          </a:p>
        </p:txBody>
      </p:sp>
      <p:sp>
        <p:nvSpPr>
          <p:cNvPr id="7" name="Shape 22"/>
          <p:cNvSpPr/>
          <p:nvPr userDrawn="1"/>
        </p:nvSpPr>
        <p:spPr>
          <a:xfrm>
            <a:off x="5776004" y="5488561"/>
            <a:ext cx="639997" cy="1"/>
          </a:xfrm>
          <a:prstGeom prst="line">
            <a:avLst/>
          </a:prstGeom>
          <a:ln w="63500">
            <a:solidFill>
              <a:srgbClr val="00A0DC"/>
            </a:solidFill>
            <a:miter lim="400000"/>
          </a:ln>
        </p:spPr>
        <p:txBody>
          <a:bodyPr lIns="35714" tIns="35714" rIns="35714" bIns="35714" anchor="ctr"/>
          <a:lstStyle/>
          <a:p>
            <a:endParaRPr sz="900"/>
          </a:p>
        </p:txBody>
      </p:sp>
      <p:sp>
        <p:nvSpPr>
          <p:cNvPr id="13" name="Text Placeholder 9"/>
          <p:cNvSpPr>
            <a:spLocks noGrp="1"/>
          </p:cNvSpPr>
          <p:nvPr>
            <p:ph type="body" sz="quarter" idx="10"/>
          </p:nvPr>
        </p:nvSpPr>
        <p:spPr>
          <a:xfrm>
            <a:off x="575039" y="4853078"/>
            <a:ext cx="11062800" cy="750094"/>
          </a:xfrm>
        </p:spPr>
        <p:txBody>
          <a:bodyPr>
            <a:normAutofit/>
          </a:bodyPr>
          <a:lstStyle>
            <a:lvl1pPr algn="ctr">
              <a:defRPr sz="2100" cap="all" spc="65" baseline="0">
                <a:solidFill>
                  <a:schemeClr val="tx1"/>
                </a:solidFill>
                <a:latin typeface="Source Sans Pro" pitchFamily="34" charset="0"/>
              </a:defRPr>
            </a:lvl1pPr>
          </a:lstStyle>
          <a:p>
            <a:pPr lvl="0"/>
            <a:r>
              <a:rPr lang="en-US" dirty="0"/>
              <a:t>Edit Master text styles</a:t>
            </a:r>
          </a:p>
        </p:txBody>
      </p:sp>
      <p:sp>
        <p:nvSpPr>
          <p:cNvPr id="6" name="Freeform 5">
            <a:extLst>
              <a:ext uri="{FF2B5EF4-FFF2-40B4-BE49-F238E27FC236}">
                <a16:creationId xmlns:a16="http://schemas.microsoft.com/office/drawing/2014/main" id="{D4CB0F9B-0D8C-4BED-861A-CDA94B594C21}"/>
              </a:ext>
            </a:extLst>
          </p:cNvPr>
          <p:cNvSpPr>
            <a:spLocks noEditPoints="1"/>
          </p:cNvSpPr>
          <p:nvPr userDrawn="1"/>
        </p:nvSpPr>
        <p:spPr bwMode="auto">
          <a:xfrm>
            <a:off x="5895207" y="3364933"/>
            <a:ext cx="399998" cy="399413"/>
          </a:xfrm>
          <a:custGeom>
            <a:avLst/>
            <a:gdLst>
              <a:gd name="T0" fmla="*/ 836 w 903"/>
              <a:gd name="T1" fmla="*/ 0 h 903"/>
              <a:gd name="T2" fmla="*/ 66 w 903"/>
              <a:gd name="T3" fmla="*/ 0 h 903"/>
              <a:gd name="T4" fmla="*/ 0 w 903"/>
              <a:gd name="T5" fmla="*/ 65 h 903"/>
              <a:gd name="T6" fmla="*/ 0 w 903"/>
              <a:gd name="T7" fmla="*/ 838 h 903"/>
              <a:gd name="T8" fmla="*/ 66 w 903"/>
              <a:gd name="T9" fmla="*/ 903 h 903"/>
              <a:gd name="T10" fmla="*/ 836 w 903"/>
              <a:gd name="T11" fmla="*/ 903 h 903"/>
              <a:gd name="T12" fmla="*/ 903 w 903"/>
              <a:gd name="T13" fmla="*/ 838 h 903"/>
              <a:gd name="T14" fmla="*/ 903 w 903"/>
              <a:gd name="T15" fmla="*/ 65 h 903"/>
              <a:gd name="T16" fmla="*/ 836 w 903"/>
              <a:gd name="T17" fmla="*/ 0 h 903"/>
              <a:gd name="T18" fmla="*/ 268 w 903"/>
              <a:gd name="T19" fmla="*/ 770 h 903"/>
              <a:gd name="T20" fmla="*/ 133 w 903"/>
              <a:gd name="T21" fmla="*/ 770 h 903"/>
              <a:gd name="T22" fmla="*/ 133 w 903"/>
              <a:gd name="T23" fmla="*/ 339 h 903"/>
              <a:gd name="T24" fmla="*/ 268 w 903"/>
              <a:gd name="T25" fmla="*/ 339 h 903"/>
              <a:gd name="T26" fmla="*/ 268 w 903"/>
              <a:gd name="T27" fmla="*/ 770 h 903"/>
              <a:gd name="T28" fmla="*/ 200 w 903"/>
              <a:gd name="T29" fmla="*/ 280 h 903"/>
              <a:gd name="T30" fmla="*/ 123 w 903"/>
              <a:gd name="T31" fmla="*/ 202 h 903"/>
              <a:gd name="T32" fmla="*/ 200 w 903"/>
              <a:gd name="T33" fmla="*/ 124 h 903"/>
              <a:gd name="T34" fmla="*/ 278 w 903"/>
              <a:gd name="T35" fmla="*/ 202 h 903"/>
              <a:gd name="T36" fmla="*/ 200 w 903"/>
              <a:gd name="T37" fmla="*/ 280 h 903"/>
              <a:gd name="T38" fmla="*/ 769 w 903"/>
              <a:gd name="T39" fmla="*/ 770 h 903"/>
              <a:gd name="T40" fmla="*/ 635 w 903"/>
              <a:gd name="T41" fmla="*/ 770 h 903"/>
              <a:gd name="T42" fmla="*/ 635 w 903"/>
              <a:gd name="T43" fmla="*/ 560 h 903"/>
              <a:gd name="T44" fmla="*/ 566 w 903"/>
              <a:gd name="T45" fmla="*/ 446 h 903"/>
              <a:gd name="T46" fmla="*/ 485 w 903"/>
              <a:gd name="T47" fmla="*/ 556 h 903"/>
              <a:gd name="T48" fmla="*/ 485 w 903"/>
              <a:gd name="T49" fmla="*/ 770 h 903"/>
              <a:gd name="T50" fmla="*/ 352 w 903"/>
              <a:gd name="T51" fmla="*/ 770 h 903"/>
              <a:gd name="T52" fmla="*/ 352 w 903"/>
              <a:gd name="T53" fmla="*/ 339 h 903"/>
              <a:gd name="T54" fmla="*/ 480 w 903"/>
              <a:gd name="T55" fmla="*/ 339 h 903"/>
              <a:gd name="T56" fmla="*/ 480 w 903"/>
              <a:gd name="T57" fmla="*/ 398 h 903"/>
              <a:gd name="T58" fmla="*/ 482 w 903"/>
              <a:gd name="T59" fmla="*/ 398 h 903"/>
              <a:gd name="T60" fmla="*/ 609 w 903"/>
              <a:gd name="T61" fmla="*/ 328 h 903"/>
              <a:gd name="T62" fmla="*/ 769 w 903"/>
              <a:gd name="T63" fmla="*/ 533 h 903"/>
              <a:gd name="T64" fmla="*/ 769 w 903"/>
              <a:gd name="T65" fmla="*/ 77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3" h="903">
                <a:moveTo>
                  <a:pt x="836" y="0"/>
                </a:moveTo>
                <a:cubicBezTo>
                  <a:pt x="66" y="0"/>
                  <a:pt x="66" y="0"/>
                  <a:pt x="66" y="0"/>
                </a:cubicBezTo>
                <a:cubicBezTo>
                  <a:pt x="29" y="0"/>
                  <a:pt x="0" y="29"/>
                  <a:pt x="0" y="65"/>
                </a:cubicBezTo>
                <a:cubicBezTo>
                  <a:pt x="0" y="838"/>
                  <a:pt x="0" y="838"/>
                  <a:pt x="0" y="838"/>
                </a:cubicBezTo>
                <a:cubicBezTo>
                  <a:pt x="0" y="874"/>
                  <a:pt x="29" y="903"/>
                  <a:pt x="66" y="903"/>
                </a:cubicBezTo>
                <a:cubicBezTo>
                  <a:pt x="836" y="903"/>
                  <a:pt x="836" y="903"/>
                  <a:pt x="836" y="903"/>
                </a:cubicBezTo>
                <a:cubicBezTo>
                  <a:pt x="873" y="903"/>
                  <a:pt x="903" y="874"/>
                  <a:pt x="903" y="838"/>
                </a:cubicBezTo>
                <a:cubicBezTo>
                  <a:pt x="903" y="65"/>
                  <a:pt x="903" y="65"/>
                  <a:pt x="903" y="65"/>
                </a:cubicBezTo>
                <a:cubicBezTo>
                  <a:pt x="903" y="29"/>
                  <a:pt x="873" y="0"/>
                  <a:pt x="836" y="0"/>
                </a:cubicBezTo>
                <a:close/>
                <a:moveTo>
                  <a:pt x="268" y="770"/>
                </a:moveTo>
                <a:cubicBezTo>
                  <a:pt x="133" y="770"/>
                  <a:pt x="133" y="770"/>
                  <a:pt x="133" y="770"/>
                </a:cubicBezTo>
                <a:cubicBezTo>
                  <a:pt x="133" y="339"/>
                  <a:pt x="133" y="339"/>
                  <a:pt x="133" y="339"/>
                </a:cubicBezTo>
                <a:cubicBezTo>
                  <a:pt x="268" y="339"/>
                  <a:pt x="268" y="339"/>
                  <a:pt x="268" y="339"/>
                </a:cubicBezTo>
                <a:lnTo>
                  <a:pt x="268" y="770"/>
                </a:lnTo>
                <a:close/>
                <a:moveTo>
                  <a:pt x="200" y="280"/>
                </a:moveTo>
                <a:cubicBezTo>
                  <a:pt x="157" y="280"/>
                  <a:pt x="123" y="245"/>
                  <a:pt x="123" y="202"/>
                </a:cubicBezTo>
                <a:cubicBezTo>
                  <a:pt x="123" y="159"/>
                  <a:pt x="157" y="124"/>
                  <a:pt x="200" y="124"/>
                </a:cubicBezTo>
                <a:cubicBezTo>
                  <a:pt x="243" y="124"/>
                  <a:pt x="278" y="159"/>
                  <a:pt x="278" y="202"/>
                </a:cubicBezTo>
                <a:cubicBezTo>
                  <a:pt x="278" y="245"/>
                  <a:pt x="243" y="280"/>
                  <a:pt x="200" y="280"/>
                </a:cubicBezTo>
                <a:close/>
                <a:moveTo>
                  <a:pt x="769" y="770"/>
                </a:moveTo>
                <a:cubicBezTo>
                  <a:pt x="635" y="770"/>
                  <a:pt x="635" y="770"/>
                  <a:pt x="635" y="770"/>
                </a:cubicBezTo>
                <a:cubicBezTo>
                  <a:pt x="635" y="560"/>
                  <a:pt x="635" y="560"/>
                  <a:pt x="635" y="560"/>
                </a:cubicBezTo>
                <a:cubicBezTo>
                  <a:pt x="635" y="510"/>
                  <a:pt x="634" y="446"/>
                  <a:pt x="566" y="446"/>
                </a:cubicBezTo>
                <a:cubicBezTo>
                  <a:pt x="496" y="446"/>
                  <a:pt x="485" y="500"/>
                  <a:pt x="485" y="556"/>
                </a:cubicBezTo>
                <a:cubicBezTo>
                  <a:pt x="485" y="770"/>
                  <a:pt x="485" y="770"/>
                  <a:pt x="485" y="770"/>
                </a:cubicBezTo>
                <a:cubicBezTo>
                  <a:pt x="352" y="770"/>
                  <a:pt x="352" y="770"/>
                  <a:pt x="352" y="770"/>
                </a:cubicBezTo>
                <a:cubicBezTo>
                  <a:pt x="352" y="339"/>
                  <a:pt x="352" y="339"/>
                  <a:pt x="352" y="339"/>
                </a:cubicBezTo>
                <a:cubicBezTo>
                  <a:pt x="480" y="339"/>
                  <a:pt x="480" y="339"/>
                  <a:pt x="480" y="339"/>
                </a:cubicBezTo>
                <a:cubicBezTo>
                  <a:pt x="480" y="398"/>
                  <a:pt x="480" y="398"/>
                  <a:pt x="480" y="398"/>
                </a:cubicBezTo>
                <a:cubicBezTo>
                  <a:pt x="482" y="398"/>
                  <a:pt x="482" y="398"/>
                  <a:pt x="482" y="398"/>
                </a:cubicBezTo>
                <a:cubicBezTo>
                  <a:pt x="500" y="364"/>
                  <a:pt x="543" y="328"/>
                  <a:pt x="609" y="328"/>
                </a:cubicBezTo>
                <a:cubicBezTo>
                  <a:pt x="744" y="328"/>
                  <a:pt x="769" y="417"/>
                  <a:pt x="769" y="533"/>
                </a:cubicBezTo>
                <a:lnTo>
                  <a:pt x="769" y="770"/>
                </a:lnTo>
                <a:close/>
              </a:path>
            </a:pathLst>
          </a:custGeom>
          <a:solidFill>
            <a:schemeClr val="bg2"/>
          </a:solidFill>
          <a:ln>
            <a:noFill/>
          </a:ln>
        </p:spPr>
        <p:txBody>
          <a:bodyPr vert="horz" wrap="square" lIns="45714" tIns="22857" rIns="45714" bIns="22857" numCol="1" anchor="t" anchorCtr="0" compatLnSpc="1">
            <a:prstTxWarp prst="textNoShape">
              <a:avLst/>
            </a:prstTxWarp>
          </a:bodyPr>
          <a:lstStyle/>
          <a:p>
            <a:endParaRPr lang="en-US" sz="900"/>
          </a:p>
        </p:txBody>
      </p:sp>
    </p:spTree>
    <p:extLst>
      <p:ext uri="{BB962C8B-B14F-4D97-AF65-F5344CB8AC3E}">
        <p14:creationId xmlns:p14="http://schemas.microsoft.com/office/powerpoint/2010/main" val="2908078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par>
                                <p:cTn id="8" presetID="42" presetClass="path" presetSubtype="0" decel="100000" fill="hold" nodeType="withEffect">
                                  <p:stCondLst>
                                    <p:cond delay="250"/>
                                  </p:stCondLst>
                                  <p:childTnLst>
                                    <p:animMotion origin="layout" path="M 4.00859E-6 -0.02709 L 4.00859E-6 3.88889E-6 " pathEditMode="relative" rAng="0" ptsTypes="AA">
                                      <p:cBhvr>
                                        <p:cTn id="9" dur="1750" fill="hold"/>
                                        <p:tgtEl>
                                          <p:spTgt spid="5"/>
                                        </p:tgtEl>
                                        <p:attrNameLst>
                                          <p:attrName>ppt_x</p:attrName>
                                          <p:attrName>ppt_y</p:attrName>
                                        </p:attrNameLst>
                                      </p:cBhvr>
                                      <p:rCtr x="0" y="1354"/>
                                    </p:animMotion>
                                  </p:childTnLst>
                                </p:cTn>
                              </p:par>
                              <p:par>
                                <p:cTn id="10" presetID="10"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par>
                                <p:cTn id="13" presetID="42" presetClass="path" presetSubtype="0" decel="100000" fill="hold" grpId="1" nodeType="withEffect">
                                  <p:stCondLst>
                                    <p:cond delay="250"/>
                                  </p:stCondLst>
                                  <p:childTnLst>
                                    <p:animMotion origin="layout" path="M 4.00859E-6 -0.02709 L 4.00859E-6 3.88889E-6 " pathEditMode="relative" rAng="0" ptsTypes="AA">
                                      <p:cBhvr>
                                        <p:cTn id="14" dur="750" fill="hold"/>
                                        <p:tgtEl>
                                          <p:spTgt spid="6"/>
                                        </p:tgtEl>
                                        <p:attrNameLst>
                                          <p:attrName>ppt_x</p:attrName>
                                          <p:attrName>ppt_y</p:attrName>
                                        </p:attrNameLst>
                                      </p:cBhvr>
                                      <p:rCtr x="0" y="1354"/>
                                    </p:animMotion>
                                  </p:childTnLst>
                                </p:cTn>
                              </p:par>
                              <p:par>
                                <p:cTn id="15" presetID="10" presetClass="entr" presetSubtype="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par>
                                <p:cTn id="18" presetID="42" presetClass="path" presetSubtype="0" decel="100000" fill="hold" grpId="1" nodeType="withEffect">
                                  <p:stCondLst>
                                    <p:cond delay="250"/>
                                  </p:stCondLst>
                                  <p:childTnLst>
                                    <p:animMotion origin="layout" path="M 4.00859E-6 -0.02709 L 4.00859E-6 3.88889E-6 " pathEditMode="relative" rAng="0" ptsTypes="AA">
                                      <p:cBhvr>
                                        <p:cTn id="19" dur="750" fill="hold"/>
                                        <p:tgtEl>
                                          <p:spTgt spid="8"/>
                                        </p:tgtEl>
                                        <p:attrNameLst>
                                          <p:attrName>ppt_x</p:attrName>
                                          <p:attrName>ppt_y</p:attrName>
                                        </p:attrNameLst>
                                      </p:cBhvr>
                                      <p:rCtr x="0" y="1354"/>
                                    </p:animMotion>
                                  </p:childTnLst>
                                </p:cTn>
                              </p:par>
                              <p:par>
                                <p:cTn id="20" presetID="10" presetClass="entr" presetSubtype="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childTnLst>
                                </p:cTn>
                              </p:par>
                              <p:par>
                                <p:cTn id="23" presetID="42" presetClass="path" presetSubtype="0" decel="100000" fill="hold" grpId="1" nodeType="withEffect">
                                  <p:stCondLst>
                                    <p:cond delay="250"/>
                                  </p:stCondLst>
                                  <p:childTnLst>
                                    <p:animMotion origin="layout" path="M 4.00859E-6 0.01921 L 4.00859E-6 1.48148E-6 " pathEditMode="relative" rAng="0" ptsTypes="AA">
                                      <p:cBhvr>
                                        <p:cTn id="24" dur="750" fill="hold"/>
                                        <p:tgtEl>
                                          <p:spTgt spid="13"/>
                                        </p:tgtEl>
                                        <p:attrNameLst>
                                          <p:attrName>ppt_x</p:attrName>
                                          <p:attrName>ppt_y</p:attrName>
                                        </p:attrNameLst>
                                      </p:cBhvr>
                                      <p:rCtr x="0" y="-961"/>
                                    </p:animMotion>
                                  </p:childTnLst>
                                </p:cTn>
                              </p:par>
                              <p:par>
                                <p:cTn id="25" presetID="16" presetClass="entr" presetSubtype="37" fill="hold" grpId="0" nodeType="with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7" grpId="0" animBg="1"/>
      <p:bldP spid="13" grpId="0">
        <p:tmplLst>
          <p:tmpl>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13" grpId="1">
        <p:tmplLst>
          <p:tmpl>
            <p:tnLst>
              <p:par>
                <p:cTn presetID="42" presetClass="path" presetSubtype="0" decel="100000" fill="hold" nodeType="withEffect">
                  <p:stCondLst>
                    <p:cond delay="250"/>
                  </p:stCondLst>
                  <p:childTnLst>
                    <p:animMotion origin="layout" path="M 4.00859E-6 0.01921 L 4.00859E-6 1.48148E-6 " pathEditMode="relative" rAng="0" ptsTypes="AA">
                      <p:cBhvr>
                        <p:cTn dur="750" fill="hold"/>
                        <p:tgtEl>
                          <p:spTgt spid="13"/>
                        </p:tgtEl>
                        <p:attrNameLst>
                          <p:attrName>ppt_x</p:attrName>
                          <p:attrName>ppt_y</p:attrName>
                        </p:attrNameLst>
                      </p:cBhvr>
                      <p:rCtr x="0" y="-961"/>
                    </p:animMotion>
                  </p:childTnLst>
                </p:cTn>
              </p:par>
            </p:tnLst>
          </p:tmpl>
        </p:tmplLst>
      </p:bldP>
      <p:bldP spid="6" grpId="0" animBg="1"/>
      <p:bldP spid="6"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LinkedIn Logo">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7A4690-64C4-48CD-A7C6-96AC3613AC93}"/>
              </a:ext>
            </a:extLst>
          </p:cNvPr>
          <p:cNvPicPr>
            <a:picLocks noChangeAspect="1"/>
          </p:cNvPicPr>
          <p:nvPr userDrawn="1"/>
        </p:nvPicPr>
        <p:blipFill>
          <a:blip r:embed="rId2"/>
          <a:stretch>
            <a:fillRect/>
          </a:stretch>
        </p:blipFill>
        <p:spPr>
          <a:xfrm>
            <a:off x="1979" y="892"/>
            <a:ext cx="12190021" cy="6855102"/>
          </a:xfrm>
          <a:prstGeom prst="rect">
            <a:avLst/>
          </a:prstGeom>
        </p:spPr>
      </p:pic>
      <p:sp>
        <p:nvSpPr>
          <p:cNvPr id="8" name="Title 7"/>
          <p:cNvSpPr>
            <a:spLocks noGrp="1"/>
          </p:cNvSpPr>
          <p:nvPr>
            <p:ph type="title"/>
          </p:nvPr>
        </p:nvSpPr>
        <p:spPr>
          <a:xfrm>
            <a:off x="575039" y="4000500"/>
            <a:ext cx="11062800" cy="843802"/>
          </a:xfrm>
        </p:spPr>
        <p:txBody>
          <a:bodyPr/>
          <a:lstStyle>
            <a:lvl1pPr algn="ctr">
              <a:defRPr sz="4799">
                <a:solidFill>
                  <a:schemeClr val="tx1"/>
                </a:solidFill>
                <a:latin typeface="Source Sans Pro Semibold" panose="020B0603030403020204" pitchFamily="34" charset="0"/>
              </a:defRPr>
            </a:lvl1pPr>
          </a:lstStyle>
          <a:p>
            <a:r>
              <a:rPr lang="en-US" dirty="0"/>
              <a:t>Click to edit Master title style</a:t>
            </a:r>
          </a:p>
        </p:txBody>
      </p:sp>
      <p:sp>
        <p:nvSpPr>
          <p:cNvPr id="7" name="Shape 22"/>
          <p:cNvSpPr/>
          <p:nvPr userDrawn="1"/>
        </p:nvSpPr>
        <p:spPr>
          <a:xfrm>
            <a:off x="5776004" y="5488561"/>
            <a:ext cx="639997" cy="1"/>
          </a:xfrm>
          <a:prstGeom prst="line">
            <a:avLst/>
          </a:prstGeom>
          <a:ln w="63500">
            <a:solidFill>
              <a:srgbClr val="00A0DC"/>
            </a:solidFill>
            <a:miter lim="400000"/>
          </a:ln>
        </p:spPr>
        <p:txBody>
          <a:bodyPr lIns="35714" tIns="35714" rIns="35714" bIns="35714" anchor="ctr"/>
          <a:lstStyle/>
          <a:p>
            <a:endParaRPr sz="900"/>
          </a:p>
        </p:txBody>
      </p:sp>
      <p:sp>
        <p:nvSpPr>
          <p:cNvPr id="13" name="Text Placeholder 9"/>
          <p:cNvSpPr>
            <a:spLocks noGrp="1"/>
          </p:cNvSpPr>
          <p:nvPr>
            <p:ph type="body" sz="quarter" idx="10"/>
          </p:nvPr>
        </p:nvSpPr>
        <p:spPr>
          <a:xfrm>
            <a:off x="575039" y="4853078"/>
            <a:ext cx="11062800" cy="750094"/>
          </a:xfrm>
        </p:spPr>
        <p:txBody>
          <a:bodyPr>
            <a:normAutofit/>
          </a:bodyPr>
          <a:lstStyle>
            <a:lvl1pPr algn="ctr">
              <a:defRPr sz="2100" cap="all" spc="65" baseline="0">
                <a:solidFill>
                  <a:schemeClr val="tx1"/>
                </a:solidFill>
                <a:latin typeface="Source Sans Pro" pitchFamily="34" charset="0"/>
              </a:defRPr>
            </a:lvl1pPr>
          </a:lstStyle>
          <a:p>
            <a:pPr lvl="0"/>
            <a:r>
              <a:rPr lang="en-US" dirty="0"/>
              <a:t>Edit Master text styles</a:t>
            </a:r>
          </a:p>
        </p:txBody>
      </p:sp>
      <p:pic>
        <p:nvPicPr>
          <p:cNvPr id="12" name="Picture 11">
            <a:extLst>
              <a:ext uri="{FF2B5EF4-FFF2-40B4-BE49-F238E27FC236}">
                <a16:creationId xmlns:a16="http://schemas.microsoft.com/office/drawing/2014/main" id="{39B8BD49-F950-45CE-8B11-E9FB965D60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3656" y="3483634"/>
            <a:ext cx="1244688" cy="306657"/>
          </a:xfrm>
          <a:prstGeom prst="rect">
            <a:avLst/>
          </a:prstGeom>
        </p:spPr>
      </p:pic>
    </p:spTree>
    <p:extLst>
      <p:ext uri="{BB962C8B-B14F-4D97-AF65-F5344CB8AC3E}">
        <p14:creationId xmlns:p14="http://schemas.microsoft.com/office/powerpoint/2010/main" val="1420630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par>
                                <p:cTn id="8" presetID="42" presetClass="path" presetSubtype="0" decel="100000" fill="hold" nodeType="withEffect">
                                  <p:stCondLst>
                                    <p:cond delay="250"/>
                                  </p:stCondLst>
                                  <p:childTnLst>
                                    <p:animMotion origin="layout" path="M 4.00859E-6 -0.02709 L 4.00859E-6 3.88889E-6 " pathEditMode="relative" rAng="0" ptsTypes="AA">
                                      <p:cBhvr>
                                        <p:cTn id="9" dur="1750" fill="hold"/>
                                        <p:tgtEl>
                                          <p:spTgt spid="5"/>
                                        </p:tgtEl>
                                        <p:attrNameLst>
                                          <p:attrName>ppt_x</p:attrName>
                                          <p:attrName>ppt_y</p:attrName>
                                        </p:attrNameLst>
                                      </p:cBhvr>
                                      <p:rCtr x="0" y="1354"/>
                                    </p:animMotion>
                                  </p:childTnLst>
                                </p:cTn>
                              </p:par>
                              <p:par>
                                <p:cTn id="10" presetID="10"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par>
                                <p:cTn id="13" presetID="42" presetClass="path" presetSubtype="0" decel="100000" fill="hold" grpId="1" nodeType="withEffect">
                                  <p:stCondLst>
                                    <p:cond delay="250"/>
                                  </p:stCondLst>
                                  <p:childTnLst>
                                    <p:animMotion origin="layout" path="M 4.00859E-6 -0.02709 L 4.00859E-6 3.88889E-6 " pathEditMode="relative" rAng="0" ptsTypes="AA">
                                      <p:cBhvr>
                                        <p:cTn id="14" dur="750" fill="hold"/>
                                        <p:tgtEl>
                                          <p:spTgt spid="8"/>
                                        </p:tgtEl>
                                        <p:attrNameLst>
                                          <p:attrName>ppt_x</p:attrName>
                                          <p:attrName>ppt_y</p:attrName>
                                        </p:attrNameLst>
                                      </p:cBhvr>
                                      <p:rCtr x="0" y="1354"/>
                                    </p:animMotion>
                                  </p:childTnLst>
                                </p:cTn>
                              </p:par>
                              <p:par>
                                <p:cTn id="15" presetID="10" presetClass="entr" presetSubtype="0"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childTnLst>
                                </p:cTn>
                              </p:par>
                              <p:par>
                                <p:cTn id="18" presetID="42" presetClass="path" presetSubtype="0" decel="100000" fill="hold" grpId="1" nodeType="withEffect">
                                  <p:stCondLst>
                                    <p:cond delay="250"/>
                                  </p:stCondLst>
                                  <p:childTnLst>
                                    <p:animMotion origin="layout" path="M 4.00859E-6 0.01921 L 4.00859E-6 1.48148E-6 " pathEditMode="relative" rAng="0" ptsTypes="AA">
                                      <p:cBhvr>
                                        <p:cTn id="19" dur="750" fill="hold"/>
                                        <p:tgtEl>
                                          <p:spTgt spid="13"/>
                                        </p:tgtEl>
                                        <p:attrNameLst>
                                          <p:attrName>ppt_x</p:attrName>
                                          <p:attrName>ppt_y</p:attrName>
                                        </p:attrNameLst>
                                      </p:cBhvr>
                                      <p:rCtr x="0" y="-961"/>
                                    </p:animMotion>
                                  </p:childTnLst>
                                </p:cTn>
                              </p:par>
                              <p:par>
                                <p:cTn id="20" presetID="16" presetClass="entr" presetSubtype="37" fill="hold" grpId="0" nodeType="withEffect">
                                  <p:stCondLst>
                                    <p:cond delay="25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1000"/>
                                        <p:tgtEl>
                                          <p:spTgt spid="7"/>
                                        </p:tgtEl>
                                      </p:cBhvr>
                                    </p:animEffect>
                                  </p:childTnLst>
                                </p:cTn>
                              </p:par>
                              <p:par>
                                <p:cTn id="23" presetID="10" presetClass="entr" presetSubtype="0" fill="hold"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50"/>
                                        <p:tgtEl>
                                          <p:spTgt spid="12"/>
                                        </p:tgtEl>
                                      </p:cBhvr>
                                    </p:animEffect>
                                  </p:childTnLst>
                                </p:cTn>
                              </p:par>
                              <p:par>
                                <p:cTn id="26" presetID="42" presetClass="path" presetSubtype="0" decel="100000" fill="hold" nodeType="withEffect">
                                  <p:stCondLst>
                                    <p:cond delay="250"/>
                                  </p:stCondLst>
                                  <p:childTnLst>
                                    <p:animMotion origin="layout" path="M 1.91381E-7 -0.02709 L 1.91381E-7 4.62963E-6 " pathEditMode="relative" rAng="0" ptsTypes="AA">
                                      <p:cBhvr>
                                        <p:cTn id="27" dur="750" fill="hold"/>
                                        <p:tgtEl>
                                          <p:spTgt spid="12"/>
                                        </p:tgtEl>
                                        <p:attrNameLst>
                                          <p:attrName>ppt_x</p:attrName>
                                          <p:attrName>ppt_y</p:attrName>
                                        </p:attrNameLst>
                                      </p:cBhvr>
                                      <p:rCtr x="0" y="13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7" grpId="0" animBg="1"/>
      <p:bldP spid="13" grpId="0">
        <p:tmplLst>
          <p:tmpl>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13" grpId="1">
        <p:tmplLst>
          <p:tmpl>
            <p:tnLst>
              <p:par>
                <p:cTn presetID="42" presetClass="path" presetSubtype="0" decel="100000" fill="hold" nodeType="withEffect">
                  <p:stCondLst>
                    <p:cond delay="250"/>
                  </p:stCondLst>
                  <p:childTnLst>
                    <p:animMotion origin="layout" path="M 4.00859E-6 0.01921 L 4.00859E-6 1.48148E-6 " pathEditMode="relative" rAng="0" ptsTypes="AA">
                      <p:cBhvr>
                        <p:cTn dur="750" fill="hold"/>
                        <p:tgtEl>
                          <p:spTgt spid="13"/>
                        </p:tgtEl>
                        <p:attrNameLst>
                          <p:attrName>ppt_x</p:attrName>
                          <p:attrName>ppt_y</p:attrName>
                        </p:attrNameLst>
                      </p:cBhvr>
                      <p:rCtr x="0" y="-961"/>
                    </p:animMotion>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3 - In Bu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2324FB-3E06-455D-9593-8456A7FE8B1E}"/>
              </a:ext>
            </a:extLst>
          </p:cNvPr>
          <p:cNvPicPr>
            <a:picLocks noChangeAspect="1" noChangeArrowheads="1"/>
          </p:cNvPicPr>
          <p:nvPr userDrawn="1"/>
        </p:nvPicPr>
        <p:blipFill>
          <a:blip r:embed="rId2"/>
          <a:stretch>
            <a:fillRect/>
          </a:stretch>
        </p:blipFill>
        <p:spPr bwMode="auto">
          <a:xfrm>
            <a:off x="1587" y="942"/>
            <a:ext cx="12190413" cy="685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5">
            <a:extLst>
              <a:ext uri="{FF2B5EF4-FFF2-40B4-BE49-F238E27FC236}">
                <a16:creationId xmlns:a16="http://schemas.microsoft.com/office/drawing/2014/main" id="{B32834F8-2BAC-4A8C-901C-A8D86F296206}"/>
              </a:ext>
            </a:extLst>
          </p:cNvPr>
          <p:cNvSpPr>
            <a:spLocks noEditPoints="1"/>
          </p:cNvSpPr>
          <p:nvPr userDrawn="1"/>
        </p:nvSpPr>
        <p:spPr bwMode="auto">
          <a:xfrm>
            <a:off x="5895207" y="3562350"/>
            <a:ext cx="399998" cy="399257"/>
          </a:xfrm>
          <a:custGeom>
            <a:avLst/>
            <a:gdLst>
              <a:gd name="T0" fmla="*/ 740735 w 903"/>
              <a:gd name="T1" fmla="*/ 0 h 903"/>
              <a:gd name="T2" fmla="*/ 58479 w 903"/>
              <a:gd name="T3" fmla="*/ 0 h 903"/>
              <a:gd name="T4" fmla="*/ 0 w 903"/>
              <a:gd name="T5" fmla="*/ 57501 h 903"/>
              <a:gd name="T6" fmla="*/ 0 w 903"/>
              <a:gd name="T7" fmla="*/ 741325 h 903"/>
              <a:gd name="T8" fmla="*/ 58479 w 903"/>
              <a:gd name="T9" fmla="*/ 798826 h 903"/>
              <a:gd name="T10" fmla="*/ 740735 w 903"/>
              <a:gd name="T11" fmla="*/ 798826 h 903"/>
              <a:gd name="T12" fmla="*/ 800100 w 903"/>
              <a:gd name="T13" fmla="*/ 741325 h 903"/>
              <a:gd name="T14" fmla="*/ 800100 w 903"/>
              <a:gd name="T15" fmla="*/ 57501 h 903"/>
              <a:gd name="T16" fmla="*/ 740735 w 903"/>
              <a:gd name="T17" fmla="*/ 0 h 903"/>
              <a:gd name="T18" fmla="*/ 237460 w 903"/>
              <a:gd name="T19" fmla="*/ 681169 h 903"/>
              <a:gd name="T20" fmla="*/ 117844 w 903"/>
              <a:gd name="T21" fmla="*/ 681169 h 903"/>
              <a:gd name="T22" fmla="*/ 117844 w 903"/>
              <a:gd name="T23" fmla="*/ 299891 h 903"/>
              <a:gd name="T24" fmla="*/ 237460 w 903"/>
              <a:gd name="T25" fmla="*/ 299891 h 903"/>
              <a:gd name="T26" fmla="*/ 237460 w 903"/>
              <a:gd name="T27" fmla="*/ 681169 h 903"/>
              <a:gd name="T28" fmla="*/ 177209 w 903"/>
              <a:gd name="T29" fmla="*/ 247698 h 903"/>
              <a:gd name="T30" fmla="*/ 108984 w 903"/>
              <a:gd name="T31" fmla="*/ 178696 h 903"/>
              <a:gd name="T32" fmla="*/ 177209 w 903"/>
              <a:gd name="T33" fmla="*/ 109695 h 903"/>
              <a:gd name="T34" fmla="*/ 246321 w 903"/>
              <a:gd name="T35" fmla="*/ 178696 h 903"/>
              <a:gd name="T36" fmla="*/ 177209 w 903"/>
              <a:gd name="T37" fmla="*/ 247698 h 903"/>
              <a:gd name="T38" fmla="*/ 681370 w 903"/>
              <a:gd name="T39" fmla="*/ 681169 h 903"/>
              <a:gd name="T40" fmla="*/ 562640 w 903"/>
              <a:gd name="T41" fmla="*/ 681169 h 903"/>
              <a:gd name="T42" fmla="*/ 562640 w 903"/>
              <a:gd name="T43" fmla="*/ 495396 h 903"/>
              <a:gd name="T44" fmla="*/ 501502 w 903"/>
              <a:gd name="T45" fmla="*/ 394548 h 903"/>
              <a:gd name="T46" fmla="*/ 429733 w 903"/>
              <a:gd name="T47" fmla="*/ 491857 h 903"/>
              <a:gd name="T48" fmla="*/ 429733 w 903"/>
              <a:gd name="T49" fmla="*/ 681169 h 903"/>
              <a:gd name="T50" fmla="*/ 311888 w 903"/>
              <a:gd name="T51" fmla="*/ 681169 h 903"/>
              <a:gd name="T52" fmla="*/ 311888 w 903"/>
              <a:gd name="T53" fmla="*/ 299891 h 903"/>
              <a:gd name="T54" fmla="*/ 425302 w 903"/>
              <a:gd name="T55" fmla="*/ 299891 h 903"/>
              <a:gd name="T56" fmla="*/ 425302 w 903"/>
              <a:gd name="T57" fmla="*/ 352085 h 903"/>
              <a:gd name="T58" fmla="*/ 427074 w 903"/>
              <a:gd name="T59" fmla="*/ 352085 h 903"/>
              <a:gd name="T60" fmla="*/ 539602 w 903"/>
              <a:gd name="T61" fmla="*/ 290160 h 903"/>
              <a:gd name="T62" fmla="*/ 681370 w 903"/>
              <a:gd name="T63" fmla="*/ 471511 h 903"/>
              <a:gd name="T64" fmla="*/ 681370 w 903"/>
              <a:gd name="T65" fmla="*/ 681169 h 9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3" h="903">
                <a:moveTo>
                  <a:pt x="836" y="0"/>
                </a:moveTo>
                <a:cubicBezTo>
                  <a:pt x="66" y="0"/>
                  <a:pt x="66" y="0"/>
                  <a:pt x="66" y="0"/>
                </a:cubicBezTo>
                <a:cubicBezTo>
                  <a:pt x="29" y="0"/>
                  <a:pt x="0" y="29"/>
                  <a:pt x="0" y="65"/>
                </a:cubicBezTo>
                <a:cubicBezTo>
                  <a:pt x="0" y="838"/>
                  <a:pt x="0" y="838"/>
                  <a:pt x="0" y="838"/>
                </a:cubicBezTo>
                <a:cubicBezTo>
                  <a:pt x="0" y="874"/>
                  <a:pt x="29" y="903"/>
                  <a:pt x="66" y="903"/>
                </a:cubicBezTo>
                <a:cubicBezTo>
                  <a:pt x="836" y="903"/>
                  <a:pt x="836" y="903"/>
                  <a:pt x="836" y="903"/>
                </a:cubicBezTo>
                <a:cubicBezTo>
                  <a:pt x="873" y="903"/>
                  <a:pt x="903" y="874"/>
                  <a:pt x="903" y="838"/>
                </a:cubicBezTo>
                <a:cubicBezTo>
                  <a:pt x="903" y="65"/>
                  <a:pt x="903" y="65"/>
                  <a:pt x="903" y="65"/>
                </a:cubicBezTo>
                <a:cubicBezTo>
                  <a:pt x="903" y="29"/>
                  <a:pt x="873" y="0"/>
                  <a:pt x="836" y="0"/>
                </a:cubicBezTo>
                <a:close/>
                <a:moveTo>
                  <a:pt x="268" y="770"/>
                </a:moveTo>
                <a:cubicBezTo>
                  <a:pt x="133" y="770"/>
                  <a:pt x="133" y="770"/>
                  <a:pt x="133" y="770"/>
                </a:cubicBezTo>
                <a:cubicBezTo>
                  <a:pt x="133" y="339"/>
                  <a:pt x="133" y="339"/>
                  <a:pt x="133" y="339"/>
                </a:cubicBezTo>
                <a:cubicBezTo>
                  <a:pt x="268" y="339"/>
                  <a:pt x="268" y="339"/>
                  <a:pt x="268" y="339"/>
                </a:cubicBezTo>
                <a:lnTo>
                  <a:pt x="268" y="770"/>
                </a:lnTo>
                <a:close/>
                <a:moveTo>
                  <a:pt x="200" y="280"/>
                </a:moveTo>
                <a:cubicBezTo>
                  <a:pt x="157" y="280"/>
                  <a:pt x="123" y="245"/>
                  <a:pt x="123" y="202"/>
                </a:cubicBezTo>
                <a:cubicBezTo>
                  <a:pt x="123" y="159"/>
                  <a:pt x="157" y="124"/>
                  <a:pt x="200" y="124"/>
                </a:cubicBezTo>
                <a:cubicBezTo>
                  <a:pt x="243" y="124"/>
                  <a:pt x="278" y="159"/>
                  <a:pt x="278" y="202"/>
                </a:cubicBezTo>
                <a:cubicBezTo>
                  <a:pt x="278" y="245"/>
                  <a:pt x="243" y="280"/>
                  <a:pt x="200" y="280"/>
                </a:cubicBezTo>
                <a:close/>
                <a:moveTo>
                  <a:pt x="769" y="770"/>
                </a:moveTo>
                <a:cubicBezTo>
                  <a:pt x="635" y="770"/>
                  <a:pt x="635" y="770"/>
                  <a:pt x="635" y="770"/>
                </a:cubicBezTo>
                <a:cubicBezTo>
                  <a:pt x="635" y="560"/>
                  <a:pt x="635" y="560"/>
                  <a:pt x="635" y="560"/>
                </a:cubicBezTo>
                <a:cubicBezTo>
                  <a:pt x="635" y="510"/>
                  <a:pt x="634" y="446"/>
                  <a:pt x="566" y="446"/>
                </a:cubicBezTo>
                <a:cubicBezTo>
                  <a:pt x="496" y="446"/>
                  <a:pt x="485" y="500"/>
                  <a:pt x="485" y="556"/>
                </a:cubicBezTo>
                <a:cubicBezTo>
                  <a:pt x="485" y="770"/>
                  <a:pt x="485" y="770"/>
                  <a:pt x="485" y="770"/>
                </a:cubicBezTo>
                <a:cubicBezTo>
                  <a:pt x="352" y="770"/>
                  <a:pt x="352" y="770"/>
                  <a:pt x="352" y="770"/>
                </a:cubicBezTo>
                <a:cubicBezTo>
                  <a:pt x="352" y="339"/>
                  <a:pt x="352" y="339"/>
                  <a:pt x="352" y="339"/>
                </a:cubicBezTo>
                <a:cubicBezTo>
                  <a:pt x="480" y="339"/>
                  <a:pt x="480" y="339"/>
                  <a:pt x="480" y="339"/>
                </a:cubicBezTo>
                <a:cubicBezTo>
                  <a:pt x="480" y="398"/>
                  <a:pt x="480" y="398"/>
                  <a:pt x="480" y="398"/>
                </a:cubicBezTo>
                <a:cubicBezTo>
                  <a:pt x="482" y="398"/>
                  <a:pt x="482" y="398"/>
                  <a:pt x="482" y="398"/>
                </a:cubicBezTo>
                <a:cubicBezTo>
                  <a:pt x="500" y="364"/>
                  <a:pt x="543" y="328"/>
                  <a:pt x="609" y="328"/>
                </a:cubicBezTo>
                <a:cubicBezTo>
                  <a:pt x="744" y="328"/>
                  <a:pt x="769" y="417"/>
                  <a:pt x="769" y="533"/>
                </a:cubicBezTo>
                <a:lnTo>
                  <a:pt x="769" y="77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nvGrpSpPr>
          <p:cNvPr id="5" name="Group 4">
            <a:extLst>
              <a:ext uri="{FF2B5EF4-FFF2-40B4-BE49-F238E27FC236}">
                <a16:creationId xmlns:a16="http://schemas.microsoft.com/office/drawing/2014/main" id="{A4C5337F-0835-45DA-A894-F64828D24448}"/>
              </a:ext>
            </a:extLst>
          </p:cNvPr>
          <p:cNvGrpSpPr>
            <a:grpSpLocks/>
          </p:cNvGrpSpPr>
          <p:nvPr userDrawn="1"/>
        </p:nvGrpSpPr>
        <p:grpSpPr bwMode="auto">
          <a:xfrm>
            <a:off x="1586500" y="3666331"/>
            <a:ext cx="8819795" cy="0"/>
            <a:chOff x="3173506" y="7333129"/>
            <a:chExt cx="17642541" cy="0"/>
          </a:xfrm>
        </p:grpSpPr>
        <p:cxnSp>
          <p:nvCxnSpPr>
            <p:cNvPr id="6" name="Straight Connector 5">
              <a:extLst>
                <a:ext uri="{FF2B5EF4-FFF2-40B4-BE49-F238E27FC236}">
                  <a16:creationId xmlns:a16="http://schemas.microsoft.com/office/drawing/2014/main" id="{89A1D57F-D485-4B93-9050-C9AFE7A67FDA}"/>
                </a:ext>
              </a:extLst>
            </p:cNvPr>
            <p:cNvCxnSpPr>
              <a:cxnSpLocks/>
            </p:cNvCxnSpPr>
            <p:nvPr userDrawn="1"/>
          </p:nvCxnSpPr>
          <p:spPr>
            <a:xfrm flipH="1">
              <a:off x="3173506" y="7333129"/>
              <a:ext cx="8355322" cy="0"/>
            </a:xfrm>
            <a:prstGeom prst="line">
              <a:avLst/>
            </a:prstGeom>
            <a:ln w="12700" cap="rnd">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E3B143E-F25D-4DC3-A11C-E22DB5BD0EEA}"/>
                </a:ext>
              </a:extLst>
            </p:cNvPr>
            <p:cNvCxnSpPr>
              <a:cxnSpLocks/>
            </p:cNvCxnSpPr>
            <p:nvPr userDrawn="1"/>
          </p:nvCxnSpPr>
          <p:spPr>
            <a:xfrm flipH="1">
              <a:off x="12782999" y="7333129"/>
              <a:ext cx="8033048" cy="0"/>
            </a:xfrm>
            <a:prstGeom prst="line">
              <a:avLst/>
            </a:prstGeom>
            <a:ln w="12700" cap="rnd">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cxnSp>
        <p:nvCxnSpPr>
          <p:cNvPr id="9" name="Straight Connector 8">
            <a:extLst>
              <a:ext uri="{FF2B5EF4-FFF2-40B4-BE49-F238E27FC236}">
                <a16:creationId xmlns:a16="http://schemas.microsoft.com/office/drawing/2014/main" id="{6033CD2B-D567-4D28-8E13-3B9717D9F4FE}"/>
              </a:ext>
            </a:extLst>
          </p:cNvPr>
          <p:cNvCxnSpPr>
            <a:cxnSpLocks/>
          </p:cNvCxnSpPr>
          <p:nvPr userDrawn="1"/>
        </p:nvCxnSpPr>
        <p:spPr>
          <a:xfrm flipH="1">
            <a:off x="1586500" y="5163344"/>
            <a:ext cx="8819795" cy="0"/>
          </a:xfrm>
          <a:prstGeom prst="line">
            <a:avLst/>
          </a:prstGeom>
          <a:ln w="12700" cap="rnd">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 name="Title 7"/>
          <p:cNvSpPr>
            <a:spLocks noGrp="1"/>
          </p:cNvSpPr>
          <p:nvPr>
            <p:ph type="title" hasCustomPrompt="1"/>
          </p:nvPr>
        </p:nvSpPr>
        <p:spPr>
          <a:xfrm>
            <a:off x="575039" y="4000500"/>
            <a:ext cx="11062800" cy="843802"/>
          </a:xfrm>
        </p:spPr>
        <p:txBody>
          <a:bodyPr/>
          <a:lstStyle>
            <a:lvl1pPr algn="ctr">
              <a:defRPr sz="4799" spc="1500" baseline="0">
                <a:solidFill>
                  <a:schemeClr val="tx1"/>
                </a:solidFill>
                <a:latin typeface="Source Sans Pro Light" panose="020B0403030403020204" pitchFamily="34" charset="0"/>
              </a:defRPr>
            </a:lvl1pPr>
          </a:lstStyle>
          <a:p>
            <a:r>
              <a:rPr lang="en-US" dirty="0"/>
              <a:t>Click to edit title style</a:t>
            </a:r>
          </a:p>
        </p:txBody>
      </p:sp>
    </p:spTree>
    <p:extLst>
      <p:ext uri="{BB962C8B-B14F-4D97-AF65-F5344CB8AC3E}">
        <p14:creationId xmlns:p14="http://schemas.microsoft.com/office/powerpoint/2010/main" val="1765608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par>
                                <p:cTn id="8" presetID="42" presetClass="path" presetSubtype="0" decel="100000" fill="hold" nodeType="withEffect">
                                  <p:stCondLst>
                                    <p:cond delay="250"/>
                                  </p:stCondLst>
                                  <p:childTnLst>
                                    <p:animMotion origin="layout" path="M 4.00859E-6 -0.02709 L 4.00859E-6 3.88889E-6 " pathEditMode="relative" rAng="0" ptsTypes="AA">
                                      <p:cBhvr>
                                        <p:cTn id="9" dur="1750" fill="hold"/>
                                        <p:tgtEl>
                                          <p:spTgt spid="3"/>
                                        </p:tgtEl>
                                        <p:attrNameLst>
                                          <p:attrName>ppt_x</p:attrName>
                                          <p:attrName>ppt_y</p:attrName>
                                        </p:attrNameLst>
                                      </p:cBhvr>
                                      <p:rCtr x="0" y="1354"/>
                                    </p:animMotion>
                                  </p:childTnLst>
                                </p:cTn>
                              </p:par>
                              <p:par>
                                <p:cTn id="10" presetID="10" presetClass="entr" presetSubtype="0"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42" presetClass="path" presetSubtype="0" decel="100000" fill="hold" nodeType="withEffect">
                                  <p:stCondLst>
                                    <p:cond delay="250"/>
                                  </p:stCondLst>
                                  <p:childTnLst>
                                    <p:animMotion origin="layout" path="M 4.00859E-6 -0.02709 L 4.00859E-6 3.88889E-6 " pathEditMode="relative" rAng="0" ptsTypes="AA">
                                      <p:cBhvr>
                                        <p:cTn id="14" dur="750" fill="hold"/>
                                        <p:tgtEl>
                                          <p:spTgt spid="4"/>
                                        </p:tgtEl>
                                        <p:attrNameLst>
                                          <p:attrName>ppt_x</p:attrName>
                                          <p:attrName>ppt_y</p:attrName>
                                        </p:attrNameLst>
                                      </p:cBhvr>
                                      <p:rCtr x="0" y="1354"/>
                                    </p:animMotion>
                                  </p:childTnLst>
                                </p:cTn>
                              </p:par>
                              <p:par>
                                <p:cTn id="15" presetID="16" presetClass="entr" presetSubtype="37" fill="hold" nodeType="with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1250"/>
                                        <p:tgtEl>
                                          <p:spTgt spid="5"/>
                                        </p:tgtEl>
                                      </p:cBhvr>
                                    </p:animEffect>
                                  </p:childTnLst>
                                </p:cTn>
                              </p:par>
                              <p:par>
                                <p:cTn id="18" presetID="16" presetClass="entr" presetSubtype="37" fill="hold" nodeType="with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 LinkedIn Log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2324FB-3E06-455D-9593-8456A7FE8B1E}"/>
              </a:ext>
            </a:extLst>
          </p:cNvPr>
          <p:cNvPicPr>
            <a:picLocks noChangeAspect="1" noChangeArrowheads="1"/>
          </p:cNvPicPr>
          <p:nvPr userDrawn="1"/>
        </p:nvPicPr>
        <p:blipFill>
          <a:blip r:embed="rId2"/>
          <a:stretch>
            <a:fillRect/>
          </a:stretch>
        </p:blipFill>
        <p:spPr bwMode="auto">
          <a:xfrm>
            <a:off x="1587" y="942"/>
            <a:ext cx="12190413" cy="685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hasCustomPrompt="1"/>
          </p:nvPr>
        </p:nvSpPr>
        <p:spPr>
          <a:xfrm>
            <a:off x="575039" y="4000500"/>
            <a:ext cx="11062800" cy="843802"/>
          </a:xfrm>
        </p:spPr>
        <p:txBody>
          <a:bodyPr/>
          <a:lstStyle>
            <a:lvl1pPr algn="ctr">
              <a:defRPr sz="4799" spc="1500" baseline="0">
                <a:solidFill>
                  <a:schemeClr val="tx1"/>
                </a:solidFill>
                <a:latin typeface="Source Sans Pro Light" panose="020B0403030403020204" pitchFamily="34" charset="0"/>
              </a:defRPr>
            </a:lvl1pPr>
          </a:lstStyle>
          <a:p>
            <a:r>
              <a:rPr lang="en-US" dirty="0"/>
              <a:t>Click to edit title style</a:t>
            </a:r>
          </a:p>
        </p:txBody>
      </p:sp>
      <p:grpSp>
        <p:nvGrpSpPr>
          <p:cNvPr id="5" name="Group 4">
            <a:extLst>
              <a:ext uri="{FF2B5EF4-FFF2-40B4-BE49-F238E27FC236}">
                <a16:creationId xmlns:a16="http://schemas.microsoft.com/office/drawing/2014/main" id="{A4C5337F-0835-45DA-A894-F64828D24448}"/>
              </a:ext>
            </a:extLst>
          </p:cNvPr>
          <p:cNvGrpSpPr>
            <a:grpSpLocks/>
          </p:cNvGrpSpPr>
          <p:nvPr userDrawn="1"/>
        </p:nvGrpSpPr>
        <p:grpSpPr bwMode="auto">
          <a:xfrm>
            <a:off x="1586500" y="3666331"/>
            <a:ext cx="8819796" cy="0"/>
            <a:chOff x="3173506" y="7333129"/>
            <a:chExt cx="17642542" cy="0"/>
          </a:xfrm>
        </p:grpSpPr>
        <p:cxnSp>
          <p:nvCxnSpPr>
            <p:cNvPr id="6" name="Straight Connector 5">
              <a:extLst>
                <a:ext uri="{FF2B5EF4-FFF2-40B4-BE49-F238E27FC236}">
                  <a16:creationId xmlns:a16="http://schemas.microsoft.com/office/drawing/2014/main" id="{89A1D57F-D485-4B93-9050-C9AFE7A67FDA}"/>
                </a:ext>
              </a:extLst>
            </p:cNvPr>
            <p:cNvCxnSpPr>
              <a:cxnSpLocks/>
            </p:cNvCxnSpPr>
            <p:nvPr userDrawn="1"/>
          </p:nvCxnSpPr>
          <p:spPr>
            <a:xfrm flipH="1">
              <a:off x="3173506" y="7333129"/>
              <a:ext cx="7486844" cy="0"/>
            </a:xfrm>
            <a:prstGeom prst="line">
              <a:avLst/>
            </a:prstGeom>
            <a:ln w="12700" cap="rnd">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E3B143E-F25D-4DC3-A11C-E22DB5BD0EEA}"/>
                </a:ext>
              </a:extLst>
            </p:cNvPr>
            <p:cNvCxnSpPr>
              <a:cxnSpLocks/>
            </p:cNvCxnSpPr>
            <p:nvPr userDrawn="1"/>
          </p:nvCxnSpPr>
          <p:spPr>
            <a:xfrm flipH="1">
              <a:off x="13644292" y="7333129"/>
              <a:ext cx="7171756" cy="0"/>
            </a:xfrm>
            <a:prstGeom prst="line">
              <a:avLst/>
            </a:prstGeom>
            <a:ln w="12700" cap="rnd">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cxnSp>
        <p:nvCxnSpPr>
          <p:cNvPr id="9" name="Straight Connector 8">
            <a:extLst>
              <a:ext uri="{FF2B5EF4-FFF2-40B4-BE49-F238E27FC236}">
                <a16:creationId xmlns:a16="http://schemas.microsoft.com/office/drawing/2014/main" id="{6033CD2B-D567-4D28-8E13-3B9717D9F4FE}"/>
              </a:ext>
            </a:extLst>
          </p:cNvPr>
          <p:cNvCxnSpPr>
            <a:cxnSpLocks/>
          </p:cNvCxnSpPr>
          <p:nvPr userDrawn="1"/>
        </p:nvCxnSpPr>
        <p:spPr>
          <a:xfrm flipH="1">
            <a:off x="1586500" y="5163344"/>
            <a:ext cx="8819795" cy="0"/>
          </a:xfrm>
          <a:prstGeom prst="line">
            <a:avLst/>
          </a:prstGeom>
          <a:ln w="12700" cap="rnd">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9ACE311D-6D5F-40B7-8C21-494ED14A11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3656" y="3483634"/>
            <a:ext cx="1244688" cy="306657"/>
          </a:xfrm>
          <a:prstGeom prst="rect">
            <a:avLst/>
          </a:prstGeom>
        </p:spPr>
      </p:pic>
    </p:spTree>
    <p:extLst>
      <p:ext uri="{BB962C8B-B14F-4D97-AF65-F5344CB8AC3E}">
        <p14:creationId xmlns:p14="http://schemas.microsoft.com/office/powerpoint/2010/main" val="991214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par>
                                <p:cTn id="8" presetID="42" presetClass="path" presetSubtype="0" decel="100000" fill="hold" nodeType="withEffect">
                                  <p:stCondLst>
                                    <p:cond delay="250"/>
                                  </p:stCondLst>
                                  <p:childTnLst>
                                    <p:animMotion origin="layout" path="M 4.00859E-6 -0.02709 L 4.00859E-6 3.88889E-6 " pathEditMode="relative" rAng="0" ptsTypes="AA">
                                      <p:cBhvr>
                                        <p:cTn id="9" dur="1750" fill="hold"/>
                                        <p:tgtEl>
                                          <p:spTgt spid="3"/>
                                        </p:tgtEl>
                                        <p:attrNameLst>
                                          <p:attrName>ppt_x</p:attrName>
                                          <p:attrName>ppt_y</p:attrName>
                                        </p:attrNameLst>
                                      </p:cBhvr>
                                      <p:rCtr x="0" y="1354"/>
                                    </p:animMotion>
                                  </p:childTnLst>
                                </p:cTn>
                              </p:par>
                              <p:par>
                                <p:cTn id="10" presetID="16" presetClass="entr" presetSubtype="37"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1250"/>
                                        <p:tgtEl>
                                          <p:spTgt spid="5"/>
                                        </p:tgtEl>
                                      </p:cBhvr>
                                    </p:animEffect>
                                  </p:childTnLst>
                                </p:cTn>
                              </p:par>
                              <p:par>
                                <p:cTn id="13" presetID="16" presetClass="entr" presetSubtype="37"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1250"/>
                                        <p:tgtEl>
                                          <p:spTgt spid="9"/>
                                        </p:tgtEl>
                                      </p:cBhvr>
                                    </p:animEffect>
                                  </p:childTnLst>
                                </p:cTn>
                              </p:par>
                              <p:par>
                                <p:cTn id="16" presetID="10" presetClass="entr" presetSubtype="0"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par>
                                <p:cTn id="19" presetID="42" presetClass="path" presetSubtype="0" decel="100000" fill="hold" nodeType="withEffect">
                                  <p:stCondLst>
                                    <p:cond delay="250"/>
                                  </p:stCondLst>
                                  <p:childTnLst>
                                    <p:animMotion origin="layout" path="M 1.91381E-7 -0.02709 L 1.91381E-7 4.62963E-6 " pathEditMode="relative" rAng="0" ptsTypes="AA">
                                      <p:cBhvr>
                                        <p:cTn id="20" dur="750" fill="hold"/>
                                        <p:tgtEl>
                                          <p:spTgt spid="10"/>
                                        </p:tgtEl>
                                        <p:attrNameLst>
                                          <p:attrName>ppt_x</p:attrName>
                                          <p:attrName>ppt_y</p:attrName>
                                        </p:attrNameLst>
                                      </p:cBhvr>
                                      <p:rCtr x="0" y="13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 Speaker Layout">
    <p:bg>
      <p:bgPr>
        <a:gradFill>
          <a:gsLst>
            <a:gs pos="100000">
              <a:schemeClr val="accent2"/>
            </a:gs>
            <a:gs pos="1000">
              <a:schemeClr val="bg2">
                <a:lumMod val="100000"/>
              </a:schemeClr>
            </a:gs>
          </a:gsLst>
          <a:lin ang="189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CA0305-8223-4F38-9AB1-750642437254}"/>
              </a:ext>
            </a:extLst>
          </p:cNvPr>
          <p:cNvPicPr>
            <a:picLocks noChangeAspect="1"/>
          </p:cNvPicPr>
          <p:nvPr userDrawn="1"/>
        </p:nvPicPr>
        <p:blipFill>
          <a:blip r:embed="rId2"/>
          <a:stretch>
            <a:fillRect/>
          </a:stretch>
        </p:blipFill>
        <p:spPr>
          <a:xfrm>
            <a:off x="1978" y="0"/>
            <a:ext cx="12188043" cy="6858000"/>
          </a:xfrm>
          <a:prstGeom prst="rect">
            <a:avLst/>
          </a:prstGeom>
        </p:spPr>
      </p:pic>
      <p:sp>
        <p:nvSpPr>
          <p:cNvPr id="12" name="Rectangle 11">
            <a:extLst>
              <a:ext uri="{FF2B5EF4-FFF2-40B4-BE49-F238E27FC236}">
                <a16:creationId xmlns:a16="http://schemas.microsoft.com/office/drawing/2014/main" id="{DC5E8537-E318-46DA-8289-A8DF0AC715DB}"/>
              </a:ext>
            </a:extLst>
          </p:cNvPr>
          <p:cNvSpPr/>
          <p:nvPr userDrawn="1"/>
        </p:nvSpPr>
        <p:spPr>
          <a:xfrm>
            <a:off x="0" y="4343400"/>
            <a:ext cx="12192000" cy="254781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7" name="Picture Placeholder 6">
            <a:extLst>
              <a:ext uri="{FF2B5EF4-FFF2-40B4-BE49-F238E27FC236}">
                <a16:creationId xmlns:a16="http://schemas.microsoft.com/office/drawing/2014/main" id="{32829BEC-5243-4F9E-B10C-E52A51BF80C3}"/>
              </a:ext>
            </a:extLst>
          </p:cNvPr>
          <p:cNvSpPr>
            <a:spLocks noGrp="1"/>
          </p:cNvSpPr>
          <p:nvPr>
            <p:ph type="pic" sz="quarter" idx="10"/>
          </p:nvPr>
        </p:nvSpPr>
        <p:spPr>
          <a:xfrm>
            <a:off x="5337881" y="3607718"/>
            <a:ext cx="1516238" cy="1517175"/>
          </a:xfrm>
          <a:prstGeom prst="ellipse">
            <a:avLst/>
          </a:prstGeom>
          <a:solidFill>
            <a:schemeClr val="bg1"/>
          </a:solidFill>
          <a:ln w="76200">
            <a:solidFill>
              <a:srgbClr val="FFFFFF"/>
            </a:solidFill>
          </a:ln>
          <a:effectLst>
            <a:outerShdw blurRad="50800" dist="38100" dir="5400000" algn="t" rotWithShape="0">
              <a:prstClr val="black">
                <a:alpha val="40000"/>
              </a:prstClr>
            </a:outerShdw>
          </a:effectLst>
        </p:spPr>
        <p:txBody>
          <a:bodyPr/>
          <a:lstStyle/>
          <a:p>
            <a:endParaRPr lang="en-US" dirty="0"/>
          </a:p>
        </p:txBody>
      </p:sp>
      <p:sp>
        <p:nvSpPr>
          <p:cNvPr id="9" name="Text Placeholder 8">
            <a:extLst>
              <a:ext uri="{FF2B5EF4-FFF2-40B4-BE49-F238E27FC236}">
                <a16:creationId xmlns:a16="http://schemas.microsoft.com/office/drawing/2014/main" id="{350DC13A-52EA-48F9-A4AC-99CC2F069128}"/>
              </a:ext>
            </a:extLst>
          </p:cNvPr>
          <p:cNvSpPr>
            <a:spLocks noGrp="1"/>
          </p:cNvSpPr>
          <p:nvPr>
            <p:ph type="body" sz="quarter" idx="11"/>
          </p:nvPr>
        </p:nvSpPr>
        <p:spPr>
          <a:xfrm>
            <a:off x="553172" y="5305927"/>
            <a:ext cx="11043593" cy="433513"/>
          </a:xfrm>
        </p:spPr>
        <p:txBody>
          <a:bodyPr/>
          <a:lstStyle>
            <a:lvl1pPr algn="ctr">
              <a:defRPr>
                <a:latin typeface="Source Sans Pro Semibold" panose="020B0603030403020204" pitchFamily="34" charset="0"/>
              </a:defRPr>
            </a:lvl1pPr>
          </a:lstStyle>
          <a:p>
            <a:pPr lvl="0"/>
            <a:r>
              <a:rPr lang="en-US" dirty="0"/>
              <a:t>Edit Master text styles</a:t>
            </a:r>
          </a:p>
        </p:txBody>
      </p:sp>
      <p:sp>
        <p:nvSpPr>
          <p:cNvPr id="11" name="Text Placeholder 8">
            <a:extLst>
              <a:ext uri="{FF2B5EF4-FFF2-40B4-BE49-F238E27FC236}">
                <a16:creationId xmlns:a16="http://schemas.microsoft.com/office/drawing/2014/main" id="{5805409D-C484-4557-AD11-EB4F21696794}"/>
              </a:ext>
            </a:extLst>
          </p:cNvPr>
          <p:cNvSpPr>
            <a:spLocks noGrp="1"/>
          </p:cNvSpPr>
          <p:nvPr>
            <p:ph type="body" sz="quarter" idx="12"/>
          </p:nvPr>
        </p:nvSpPr>
        <p:spPr>
          <a:xfrm>
            <a:off x="553172" y="5751095"/>
            <a:ext cx="11043593" cy="433513"/>
          </a:xfrm>
        </p:spPr>
        <p:txBody>
          <a:bodyPr>
            <a:normAutofit/>
          </a:bodyPr>
          <a:lstStyle>
            <a:lvl1pPr algn="ctr">
              <a:defRPr sz="2000">
                <a:solidFill>
                  <a:schemeClr val="tx1">
                    <a:lumMod val="60000"/>
                    <a:lumOff val="40000"/>
                  </a:schemeClr>
                </a:solidFill>
                <a:latin typeface="Source Sans Pro" panose="020B0503030403020204" pitchFamily="34" charset="0"/>
              </a:defRPr>
            </a:lvl1pPr>
          </a:lstStyle>
          <a:p>
            <a:pPr lvl="0"/>
            <a:r>
              <a:rPr lang="en-US" dirty="0"/>
              <a:t>Edit Master text styles</a:t>
            </a:r>
          </a:p>
        </p:txBody>
      </p:sp>
      <p:sp>
        <p:nvSpPr>
          <p:cNvPr id="15" name="Text Placeholder 14">
            <a:extLst>
              <a:ext uri="{FF2B5EF4-FFF2-40B4-BE49-F238E27FC236}">
                <a16:creationId xmlns:a16="http://schemas.microsoft.com/office/drawing/2014/main" id="{3FEDD524-6DC9-45A4-9265-C85326187F93}"/>
              </a:ext>
            </a:extLst>
          </p:cNvPr>
          <p:cNvSpPr>
            <a:spLocks noGrp="1"/>
          </p:cNvSpPr>
          <p:nvPr>
            <p:ph type="body" sz="quarter" idx="13"/>
          </p:nvPr>
        </p:nvSpPr>
        <p:spPr>
          <a:xfrm>
            <a:off x="0" y="1287379"/>
            <a:ext cx="12192000" cy="1962903"/>
          </a:xfrm>
        </p:spPr>
        <p:txBody>
          <a:bodyPr>
            <a:normAutofit/>
          </a:bodyPr>
          <a:lstStyle>
            <a:lvl1pPr algn="ctr">
              <a:defRPr sz="5449">
                <a:solidFill>
                  <a:schemeClr val="bg1"/>
                </a:solidFill>
                <a:latin typeface="Source Sans Pro Light" panose="020B0403030403020204" pitchFamily="34" charset="0"/>
              </a:defRPr>
            </a:lvl1pPr>
          </a:lstStyle>
          <a:p>
            <a:pPr lvl="0"/>
            <a:r>
              <a:rPr lang="en-US" dirty="0"/>
              <a:t>Edit Master text styles</a:t>
            </a:r>
          </a:p>
        </p:txBody>
      </p:sp>
    </p:spTree>
    <p:extLst>
      <p:ext uri="{BB962C8B-B14F-4D97-AF65-F5344CB8AC3E}">
        <p14:creationId xmlns:p14="http://schemas.microsoft.com/office/powerpoint/2010/main" val="12361868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Speaker Layout">
    <p:bg>
      <p:bgPr>
        <a:gradFill>
          <a:gsLst>
            <a:gs pos="100000">
              <a:schemeClr val="accent2"/>
            </a:gs>
            <a:gs pos="1000">
              <a:schemeClr val="bg2">
                <a:lumMod val="100000"/>
              </a:schemeClr>
            </a:gs>
          </a:gsLst>
          <a:lin ang="189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CA0305-8223-4F38-9AB1-750642437254}"/>
              </a:ext>
            </a:extLst>
          </p:cNvPr>
          <p:cNvPicPr>
            <a:picLocks noChangeAspect="1"/>
          </p:cNvPicPr>
          <p:nvPr userDrawn="1"/>
        </p:nvPicPr>
        <p:blipFill>
          <a:blip r:embed="rId2"/>
          <a:stretch>
            <a:fillRect/>
          </a:stretch>
        </p:blipFill>
        <p:spPr>
          <a:xfrm>
            <a:off x="1978" y="0"/>
            <a:ext cx="12188043" cy="6858000"/>
          </a:xfrm>
          <a:prstGeom prst="rect">
            <a:avLst/>
          </a:prstGeom>
        </p:spPr>
      </p:pic>
      <p:sp>
        <p:nvSpPr>
          <p:cNvPr id="2" name="Rectangle 1">
            <a:extLst>
              <a:ext uri="{FF2B5EF4-FFF2-40B4-BE49-F238E27FC236}">
                <a16:creationId xmlns:a16="http://schemas.microsoft.com/office/drawing/2014/main" id="{1C9349C1-9CC4-49D3-A55D-47A193FD3D28}"/>
              </a:ext>
            </a:extLst>
          </p:cNvPr>
          <p:cNvSpPr/>
          <p:nvPr userDrawn="1"/>
        </p:nvSpPr>
        <p:spPr>
          <a:xfrm>
            <a:off x="0" y="4343400"/>
            <a:ext cx="12192000" cy="254781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Text Placeholder 8">
            <a:extLst>
              <a:ext uri="{FF2B5EF4-FFF2-40B4-BE49-F238E27FC236}">
                <a16:creationId xmlns:a16="http://schemas.microsoft.com/office/drawing/2014/main" id="{350DC13A-52EA-48F9-A4AC-99CC2F069128}"/>
              </a:ext>
            </a:extLst>
          </p:cNvPr>
          <p:cNvSpPr>
            <a:spLocks noGrp="1"/>
          </p:cNvSpPr>
          <p:nvPr>
            <p:ph type="body" sz="quarter" idx="11"/>
          </p:nvPr>
        </p:nvSpPr>
        <p:spPr>
          <a:xfrm>
            <a:off x="2727387" y="5305927"/>
            <a:ext cx="3416732" cy="433513"/>
          </a:xfrm>
        </p:spPr>
        <p:txBody>
          <a:bodyPr/>
          <a:lstStyle>
            <a:lvl1pPr algn="ctr">
              <a:defRPr>
                <a:latin typeface="Source Sans Pro Semibold" panose="020B0603030403020204" pitchFamily="34" charset="0"/>
              </a:defRPr>
            </a:lvl1pPr>
          </a:lstStyle>
          <a:p>
            <a:pPr lvl="0"/>
            <a:r>
              <a:rPr lang="en-US" dirty="0"/>
              <a:t>Edit Master text styles</a:t>
            </a:r>
          </a:p>
        </p:txBody>
      </p:sp>
      <p:sp>
        <p:nvSpPr>
          <p:cNvPr id="11" name="Text Placeholder 8">
            <a:extLst>
              <a:ext uri="{FF2B5EF4-FFF2-40B4-BE49-F238E27FC236}">
                <a16:creationId xmlns:a16="http://schemas.microsoft.com/office/drawing/2014/main" id="{5805409D-C484-4557-AD11-EB4F21696794}"/>
              </a:ext>
            </a:extLst>
          </p:cNvPr>
          <p:cNvSpPr>
            <a:spLocks noGrp="1"/>
          </p:cNvSpPr>
          <p:nvPr>
            <p:ph type="body" sz="quarter" idx="12"/>
          </p:nvPr>
        </p:nvSpPr>
        <p:spPr>
          <a:xfrm>
            <a:off x="2727387" y="5751095"/>
            <a:ext cx="3416732" cy="433513"/>
          </a:xfrm>
        </p:spPr>
        <p:txBody>
          <a:bodyPr>
            <a:normAutofit/>
          </a:bodyPr>
          <a:lstStyle>
            <a:lvl1pPr algn="ctr">
              <a:defRPr sz="2000">
                <a:solidFill>
                  <a:schemeClr val="tx1">
                    <a:lumMod val="60000"/>
                    <a:lumOff val="40000"/>
                  </a:schemeClr>
                </a:solidFill>
                <a:latin typeface="Source Sans Pro" panose="020B0503030403020204" pitchFamily="34" charset="0"/>
              </a:defRPr>
            </a:lvl1pPr>
          </a:lstStyle>
          <a:p>
            <a:pPr lvl="0"/>
            <a:r>
              <a:rPr lang="en-US" dirty="0"/>
              <a:t>Edit Master text styles</a:t>
            </a:r>
          </a:p>
        </p:txBody>
      </p:sp>
      <p:sp>
        <p:nvSpPr>
          <p:cNvPr id="8" name="Picture Placeholder 6">
            <a:extLst>
              <a:ext uri="{FF2B5EF4-FFF2-40B4-BE49-F238E27FC236}">
                <a16:creationId xmlns:a16="http://schemas.microsoft.com/office/drawing/2014/main" id="{A9565A38-C1A8-4343-8641-90B578D80461}"/>
              </a:ext>
            </a:extLst>
          </p:cNvPr>
          <p:cNvSpPr>
            <a:spLocks noGrp="1"/>
          </p:cNvSpPr>
          <p:nvPr>
            <p:ph type="pic" sz="quarter" idx="13"/>
          </p:nvPr>
        </p:nvSpPr>
        <p:spPr>
          <a:xfrm>
            <a:off x="3677634" y="3607718"/>
            <a:ext cx="1516238" cy="1517175"/>
          </a:xfrm>
          <a:prstGeom prst="ellipse">
            <a:avLst/>
          </a:prstGeom>
          <a:solidFill>
            <a:schemeClr val="bg1"/>
          </a:solidFill>
          <a:ln w="76200">
            <a:solidFill>
              <a:schemeClr val="bg1"/>
            </a:solidFill>
          </a:ln>
          <a:effectLst>
            <a:outerShdw blurRad="50800" dist="38100" dir="5400000" algn="t" rotWithShape="0">
              <a:prstClr val="black">
                <a:alpha val="40000"/>
              </a:prstClr>
            </a:outerShdw>
          </a:effectLst>
        </p:spPr>
        <p:txBody>
          <a:bodyPr/>
          <a:lstStyle/>
          <a:p>
            <a:endParaRPr lang="en-US" dirty="0"/>
          </a:p>
        </p:txBody>
      </p:sp>
      <p:sp>
        <p:nvSpPr>
          <p:cNvPr id="12" name="Text Placeholder 8">
            <a:extLst>
              <a:ext uri="{FF2B5EF4-FFF2-40B4-BE49-F238E27FC236}">
                <a16:creationId xmlns:a16="http://schemas.microsoft.com/office/drawing/2014/main" id="{78CB6ED9-1AC9-445E-BE48-372902D5B9A7}"/>
              </a:ext>
            </a:extLst>
          </p:cNvPr>
          <p:cNvSpPr>
            <a:spLocks noGrp="1"/>
          </p:cNvSpPr>
          <p:nvPr>
            <p:ph type="body" sz="quarter" idx="15"/>
          </p:nvPr>
        </p:nvSpPr>
        <p:spPr>
          <a:xfrm>
            <a:off x="6158929" y="5305927"/>
            <a:ext cx="3416732" cy="433513"/>
          </a:xfrm>
        </p:spPr>
        <p:txBody>
          <a:bodyPr/>
          <a:lstStyle>
            <a:lvl1pPr algn="ctr">
              <a:defRPr>
                <a:latin typeface="Source Sans Pro Semibold" panose="020B0603030403020204" pitchFamily="34" charset="0"/>
              </a:defRPr>
            </a:lvl1pPr>
          </a:lstStyle>
          <a:p>
            <a:pPr lvl="0"/>
            <a:r>
              <a:rPr lang="en-US" dirty="0"/>
              <a:t>Edit Master text styles</a:t>
            </a:r>
          </a:p>
        </p:txBody>
      </p:sp>
      <p:sp>
        <p:nvSpPr>
          <p:cNvPr id="13" name="Text Placeholder 8">
            <a:extLst>
              <a:ext uri="{FF2B5EF4-FFF2-40B4-BE49-F238E27FC236}">
                <a16:creationId xmlns:a16="http://schemas.microsoft.com/office/drawing/2014/main" id="{C165D94C-8BBB-48FB-B51A-E0090F6BA617}"/>
              </a:ext>
            </a:extLst>
          </p:cNvPr>
          <p:cNvSpPr>
            <a:spLocks noGrp="1"/>
          </p:cNvSpPr>
          <p:nvPr>
            <p:ph type="body" sz="quarter" idx="16"/>
          </p:nvPr>
        </p:nvSpPr>
        <p:spPr>
          <a:xfrm>
            <a:off x="6158929" y="5751095"/>
            <a:ext cx="3416732" cy="433513"/>
          </a:xfrm>
        </p:spPr>
        <p:txBody>
          <a:bodyPr>
            <a:normAutofit/>
          </a:bodyPr>
          <a:lstStyle>
            <a:lvl1pPr algn="ctr">
              <a:defRPr sz="2000">
                <a:solidFill>
                  <a:schemeClr val="tx1">
                    <a:lumMod val="60000"/>
                    <a:lumOff val="40000"/>
                  </a:schemeClr>
                </a:solidFill>
                <a:latin typeface="Source Sans Pro" panose="020B0503030403020204" pitchFamily="34" charset="0"/>
              </a:defRPr>
            </a:lvl1pPr>
          </a:lstStyle>
          <a:p>
            <a:pPr lvl="0"/>
            <a:r>
              <a:rPr lang="en-US" dirty="0"/>
              <a:t>Edit Master text styles</a:t>
            </a:r>
          </a:p>
        </p:txBody>
      </p:sp>
      <p:sp>
        <p:nvSpPr>
          <p:cNvPr id="16" name="Picture Placeholder 6">
            <a:extLst>
              <a:ext uri="{FF2B5EF4-FFF2-40B4-BE49-F238E27FC236}">
                <a16:creationId xmlns:a16="http://schemas.microsoft.com/office/drawing/2014/main" id="{148137DB-0E49-43D8-84CF-3AC98BA01434}"/>
              </a:ext>
            </a:extLst>
          </p:cNvPr>
          <p:cNvSpPr>
            <a:spLocks noGrp="1"/>
          </p:cNvSpPr>
          <p:nvPr>
            <p:ph type="pic" sz="quarter" idx="17"/>
          </p:nvPr>
        </p:nvSpPr>
        <p:spPr>
          <a:xfrm>
            <a:off x="7021978" y="3607718"/>
            <a:ext cx="1516238" cy="1517175"/>
          </a:xfrm>
          <a:prstGeom prst="ellipse">
            <a:avLst/>
          </a:prstGeom>
          <a:solidFill>
            <a:schemeClr val="bg1"/>
          </a:solidFill>
          <a:ln w="76200">
            <a:solidFill>
              <a:schemeClr val="bg1"/>
            </a:solidFill>
          </a:ln>
          <a:effectLst>
            <a:outerShdw blurRad="50800" dist="38100" dir="5400000" algn="t" rotWithShape="0">
              <a:prstClr val="black">
                <a:alpha val="40000"/>
              </a:prstClr>
            </a:outerShdw>
          </a:effectLst>
        </p:spPr>
        <p:txBody>
          <a:bodyPr/>
          <a:lstStyle/>
          <a:p>
            <a:endParaRPr lang="en-US" dirty="0"/>
          </a:p>
        </p:txBody>
      </p:sp>
      <p:sp>
        <p:nvSpPr>
          <p:cNvPr id="17" name="Text Placeholder 14">
            <a:extLst>
              <a:ext uri="{FF2B5EF4-FFF2-40B4-BE49-F238E27FC236}">
                <a16:creationId xmlns:a16="http://schemas.microsoft.com/office/drawing/2014/main" id="{F2000F4A-A149-44E2-B160-5A43E65E847B}"/>
              </a:ext>
            </a:extLst>
          </p:cNvPr>
          <p:cNvSpPr>
            <a:spLocks noGrp="1"/>
          </p:cNvSpPr>
          <p:nvPr>
            <p:ph type="body" sz="quarter" idx="18"/>
          </p:nvPr>
        </p:nvSpPr>
        <p:spPr>
          <a:xfrm>
            <a:off x="0" y="1287379"/>
            <a:ext cx="12192000" cy="1962903"/>
          </a:xfrm>
        </p:spPr>
        <p:txBody>
          <a:bodyPr>
            <a:normAutofit/>
          </a:bodyPr>
          <a:lstStyle>
            <a:lvl1pPr algn="ctr">
              <a:defRPr sz="5449">
                <a:solidFill>
                  <a:schemeClr val="bg1"/>
                </a:solidFill>
                <a:latin typeface="Source Sans Pro Light" panose="020B0403030403020204" pitchFamily="34" charset="0"/>
              </a:defRPr>
            </a:lvl1pPr>
          </a:lstStyle>
          <a:p>
            <a:pPr lvl="0"/>
            <a:r>
              <a:rPr lang="en-US" dirty="0"/>
              <a:t>Edit Master text styles</a:t>
            </a:r>
          </a:p>
        </p:txBody>
      </p:sp>
    </p:spTree>
    <p:extLst>
      <p:ext uri="{BB962C8B-B14F-4D97-AF65-F5344CB8AC3E}">
        <p14:creationId xmlns:p14="http://schemas.microsoft.com/office/powerpoint/2010/main" val="115126030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Speaker Layout">
    <p:bg>
      <p:bgPr>
        <a:gradFill>
          <a:gsLst>
            <a:gs pos="100000">
              <a:schemeClr val="accent2"/>
            </a:gs>
            <a:gs pos="1000">
              <a:schemeClr val="bg2">
                <a:lumMod val="100000"/>
              </a:schemeClr>
            </a:gs>
          </a:gsLst>
          <a:lin ang="189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CA0305-8223-4F38-9AB1-750642437254}"/>
              </a:ext>
            </a:extLst>
          </p:cNvPr>
          <p:cNvPicPr>
            <a:picLocks noChangeAspect="1"/>
          </p:cNvPicPr>
          <p:nvPr userDrawn="1"/>
        </p:nvPicPr>
        <p:blipFill>
          <a:blip r:embed="rId2"/>
          <a:stretch>
            <a:fillRect/>
          </a:stretch>
        </p:blipFill>
        <p:spPr>
          <a:xfrm>
            <a:off x="1978" y="0"/>
            <a:ext cx="12188043" cy="6858000"/>
          </a:xfrm>
          <a:prstGeom prst="rect">
            <a:avLst/>
          </a:prstGeom>
        </p:spPr>
      </p:pic>
      <p:sp>
        <p:nvSpPr>
          <p:cNvPr id="16" name="Rectangle 15">
            <a:extLst>
              <a:ext uri="{FF2B5EF4-FFF2-40B4-BE49-F238E27FC236}">
                <a16:creationId xmlns:a16="http://schemas.microsoft.com/office/drawing/2014/main" id="{DF5E25FB-9B88-4378-A000-74CD3E4E7E2E}"/>
              </a:ext>
            </a:extLst>
          </p:cNvPr>
          <p:cNvSpPr/>
          <p:nvPr userDrawn="1"/>
        </p:nvSpPr>
        <p:spPr>
          <a:xfrm>
            <a:off x="0" y="4343400"/>
            <a:ext cx="12192000" cy="254781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7" name="Picture Placeholder 6">
            <a:extLst>
              <a:ext uri="{FF2B5EF4-FFF2-40B4-BE49-F238E27FC236}">
                <a16:creationId xmlns:a16="http://schemas.microsoft.com/office/drawing/2014/main" id="{32829BEC-5243-4F9E-B10C-E52A51BF80C3}"/>
              </a:ext>
            </a:extLst>
          </p:cNvPr>
          <p:cNvSpPr>
            <a:spLocks noGrp="1"/>
          </p:cNvSpPr>
          <p:nvPr>
            <p:ph type="pic" sz="quarter" idx="10"/>
          </p:nvPr>
        </p:nvSpPr>
        <p:spPr>
          <a:xfrm>
            <a:off x="5337881" y="3607718"/>
            <a:ext cx="1516238" cy="1517175"/>
          </a:xfrm>
          <a:prstGeom prst="ellipse">
            <a:avLst/>
          </a:prstGeom>
          <a:solidFill>
            <a:schemeClr val="bg1"/>
          </a:solidFill>
          <a:ln w="76200">
            <a:solidFill>
              <a:srgbClr val="FFFFFF"/>
            </a:solidFill>
          </a:ln>
          <a:effectLst>
            <a:outerShdw blurRad="50800" dist="38100" dir="5400000" algn="t" rotWithShape="0">
              <a:prstClr val="black">
                <a:alpha val="40000"/>
              </a:prstClr>
            </a:outerShdw>
          </a:effectLst>
        </p:spPr>
        <p:txBody>
          <a:bodyPr/>
          <a:lstStyle/>
          <a:p>
            <a:endParaRPr lang="en-US"/>
          </a:p>
        </p:txBody>
      </p:sp>
      <p:sp>
        <p:nvSpPr>
          <p:cNvPr id="9" name="Text Placeholder 8">
            <a:extLst>
              <a:ext uri="{FF2B5EF4-FFF2-40B4-BE49-F238E27FC236}">
                <a16:creationId xmlns:a16="http://schemas.microsoft.com/office/drawing/2014/main" id="{350DC13A-52EA-48F9-A4AC-99CC2F069128}"/>
              </a:ext>
            </a:extLst>
          </p:cNvPr>
          <p:cNvSpPr>
            <a:spLocks noGrp="1"/>
          </p:cNvSpPr>
          <p:nvPr>
            <p:ph type="body" sz="quarter" idx="11"/>
          </p:nvPr>
        </p:nvSpPr>
        <p:spPr>
          <a:xfrm>
            <a:off x="1031384" y="5305927"/>
            <a:ext cx="3416732" cy="433513"/>
          </a:xfrm>
        </p:spPr>
        <p:txBody>
          <a:bodyPr/>
          <a:lstStyle>
            <a:lvl1pPr algn="ctr">
              <a:defRPr>
                <a:latin typeface="Source Sans Pro Semibold" panose="020B0603030403020204" pitchFamily="34" charset="0"/>
              </a:defRPr>
            </a:lvl1pPr>
          </a:lstStyle>
          <a:p>
            <a:pPr lvl="0"/>
            <a:r>
              <a:rPr lang="en-US" dirty="0"/>
              <a:t>Edit Master text styles</a:t>
            </a:r>
          </a:p>
        </p:txBody>
      </p:sp>
      <p:sp>
        <p:nvSpPr>
          <p:cNvPr id="11" name="Text Placeholder 8">
            <a:extLst>
              <a:ext uri="{FF2B5EF4-FFF2-40B4-BE49-F238E27FC236}">
                <a16:creationId xmlns:a16="http://schemas.microsoft.com/office/drawing/2014/main" id="{5805409D-C484-4557-AD11-EB4F21696794}"/>
              </a:ext>
            </a:extLst>
          </p:cNvPr>
          <p:cNvSpPr>
            <a:spLocks noGrp="1"/>
          </p:cNvSpPr>
          <p:nvPr>
            <p:ph type="body" sz="quarter" idx="12"/>
          </p:nvPr>
        </p:nvSpPr>
        <p:spPr>
          <a:xfrm>
            <a:off x="1031384" y="5751095"/>
            <a:ext cx="3416732" cy="433513"/>
          </a:xfrm>
        </p:spPr>
        <p:txBody>
          <a:bodyPr>
            <a:normAutofit/>
          </a:bodyPr>
          <a:lstStyle>
            <a:lvl1pPr algn="ctr">
              <a:defRPr sz="2000">
                <a:solidFill>
                  <a:schemeClr val="tx1">
                    <a:lumMod val="60000"/>
                    <a:lumOff val="40000"/>
                  </a:schemeClr>
                </a:solidFill>
                <a:latin typeface="Source Sans Pro" panose="020B0503030403020204" pitchFamily="34" charset="0"/>
              </a:defRPr>
            </a:lvl1pPr>
          </a:lstStyle>
          <a:p>
            <a:pPr lvl="0"/>
            <a:r>
              <a:rPr lang="en-US" dirty="0"/>
              <a:t>Edit Master text styles</a:t>
            </a:r>
          </a:p>
        </p:txBody>
      </p:sp>
      <p:sp>
        <p:nvSpPr>
          <p:cNvPr id="8" name="Picture Placeholder 6">
            <a:extLst>
              <a:ext uri="{FF2B5EF4-FFF2-40B4-BE49-F238E27FC236}">
                <a16:creationId xmlns:a16="http://schemas.microsoft.com/office/drawing/2014/main" id="{A9565A38-C1A8-4343-8641-90B578D80461}"/>
              </a:ext>
            </a:extLst>
          </p:cNvPr>
          <p:cNvSpPr>
            <a:spLocks noGrp="1"/>
          </p:cNvSpPr>
          <p:nvPr>
            <p:ph type="pic" sz="quarter" idx="13"/>
          </p:nvPr>
        </p:nvSpPr>
        <p:spPr>
          <a:xfrm>
            <a:off x="1981631" y="3607718"/>
            <a:ext cx="1516238" cy="1517175"/>
          </a:xfrm>
          <a:prstGeom prst="ellipse">
            <a:avLst/>
          </a:prstGeom>
          <a:solidFill>
            <a:schemeClr val="bg1"/>
          </a:solidFill>
          <a:ln w="76200">
            <a:solidFill>
              <a:srgbClr val="FFFFFF"/>
            </a:solidFill>
          </a:ln>
          <a:effectLst>
            <a:outerShdw blurRad="50800" dist="38100" dir="5400000" algn="t" rotWithShape="0">
              <a:prstClr val="black">
                <a:alpha val="40000"/>
              </a:prstClr>
            </a:outerShdw>
          </a:effectLst>
        </p:spPr>
        <p:txBody>
          <a:bodyPr/>
          <a:lstStyle/>
          <a:p>
            <a:endParaRPr lang="en-US" dirty="0"/>
          </a:p>
        </p:txBody>
      </p:sp>
      <p:sp>
        <p:nvSpPr>
          <p:cNvPr id="10" name="Picture Placeholder 6">
            <a:extLst>
              <a:ext uri="{FF2B5EF4-FFF2-40B4-BE49-F238E27FC236}">
                <a16:creationId xmlns:a16="http://schemas.microsoft.com/office/drawing/2014/main" id="{8FE2D47B-1592-4438-B1D3-E35CF9BA2381}"/>
              </a:ext>
            </a:extLst>
          </p:cNvPr>
          <p:cNvSpPr>
            <a:spLocks noGrp="1"/>
          </p:cNvSpPr>
          <p:nvPr>
            <p:ph type="pic" sz="quarter" idx="14"/>
          </p:nvPr>
        </p:nvSpPr>
        <p:spPr>
          <a:xfrm>
            <a:off x="8829697" y="3607718"/>
            <a:ext cx="1516238" cy="1517175"/>
          </a:xfrm>
          <a:prstGeom prst="ellipse">
            <a:avLst/>
          </a:prstGeom>
          <a:solidFill>
            <a:schemeClr val="bg1"/>
          </a:solidFill>
          <a:ln w="76200">
            <a:solidFill>
              <a:srgbClr val="FFFFFF"/>
            </a:solidFill>
          </a:ln>
          <a:effectLst>
            <a:outerShdw blurRad="50800" dist="38100" dir="5400000" algn="t" rotWithShape="0">
              <a:prstClr val="black">
                <a:alpha val="40000"/>
              </a:prstClr>
            </a:outerShdw>
          </a:effectLst>
        </p:spPr>
        <p:txBody>
          <a:bodyPr/>
          <a:lstStyle/>
          <a:p>
            <a:endParaRPr lang="en-US"/>
          </a:p>
        </p:txBody>
      </p:sp>
      <p:sp>
        <p:nvSpPr>
          <p:cNvPr id="12" name="Text Placeholder 8">
            <a:extLst>
              <a:ext uri="{FF2B5EF4-FFF2-40B4-BE49-F238E27FC236}">
                <a16:creationId xmlns:a16="http://schemas.microsoft.com/office/drawing/2014/main" id="{78CB6ED9-1AC9-445E-BE48-372902D5B9A7}"/>
              </a:ext>
            </a:extLst>
          </p:cNvPr>
          <p:cNvSpPr>
            <a:spLocks noGrp="1"/>
          </p:cNvSpPr>
          <p:nvPr>
            <p:ph type="body" sz="quarter" idx="15"/>
          </p:nvPr>
        </p:nvSpPr>
        <p:spPr>
          <a:xfrm>
            <a:off x="4462926" y="5305927"/>
            <a:ext cx="3416732" cy="433513"/>
          </a:xfrm>
        </p:spPr>
        <p:txBody>
          <a:bodyPr/>
          <a:lstStyle>
            <a:lvl1pPr algn="ctr">
              <a:defRPr>
                <a:latin typeface="Source Sans Pro Semibold" panose="020B0603030403020204" pitchFamily="34" charset="0"/>
              </a:defRPr>
            </a:lvl1pPr>
          </a:lstStyle>
          <a:p>
            <a:pPr lvl="0"/>
            <a:r>
              <a:rPr lang="en-US" dirty="0"/>
              <a:t>Edit Master text styles</a:t>
            </a:r>
          </a:p>
        </p:txBody>
      </p:sp>
      <p:sp>
        <p:nvSpPr>
          <p:cNvPr id="13" name="Text Placeholder 8">
            <a:extLst>
              <a:ext uri="{FF2B5EF4-FFF2-40B4-BE49-F238E27FC236}">
                <a16:creationId xmlns:a16="http://schemas.microsoft.com/office/drawing/2014/main" id="{C165D94C-8BBB-48FB-B51A-E0090F6BA617}"/>
              </a:ext>
            </a:extLst>
          </p:cNvPr>
          <p:cNvSpPr>
            <a:spLocks noGrp="1"/>
          </p:cNvSpPr>
          <p:nvPr>
            <p:ph type="body" sz="quarter" idx="16"/>
          </p:nvPr>
        </p:nvSpPr>
        <p:spPr>
          <a:xfrm>
            <a:off x="4462926" y="5751095"/>
            <a:ext cx="3416732" cy="433513"/>
          </a:xfrm>
        </p:spPr>
        <p:txBody>
          <a:bodyPr>
            <a:normAutofit/>
          </a:bodyPr>
          <a:lstStyle>
            <a:lvl1pPr algn="ctr">
              <a:defRPr sz="2000">
                <a:solidFill>
                  <a:schemeClr val="tx1">
                    <a:lumMod val="60000"/>
                    <a:lumOff val="40000"/>
                  </a:schemeClr>
                </a:solidFill>
                <a:latin typeface="Source Sans Pro" panose="020B0503030403020204" pitchFamily="34" charset="0"/>
              </a:defRPr>
            </a:lvl1pPr>
          </a:lstStyle>
          <a:p>
            <a:pPr lvl="0"/>
            <a:r>
              <a:rPr lang="en-US" dirty="0"/>
              <a:t>Edit Master text styles</a:t>
            </a:r>
          </a:p>
        </p:txBody>
      </p:sp>
      <p:sp>
        <p:nvSpPr>
          <p:cNvPr id="14" name="Text Placeholder 8">
            <a:extLst>
              <a:ext uri="{FF2B5EF4-FFF2-40B4-BE49-F238E27FC236}">
                <a16:creationId xmlns:a16="http://schemas.microsoft.com/office/drawing/2014/main" id="{12B20420-828A-484E-8A05-8B37858BED37}"/>
              </a:ext>
            </a:extLst>
          </p:cNvPr>
          <p:cNvSpPr>
            <a:spLocks noGrp="1"/>
          </p:cNvSpPr>
          <p:nvPr>
            <p:ph type="body" sz="quarter" idx="17"/>
          </p:nvPr>
        </p:nvSpPr>
        <p:spPr>
          <a:xfrm>
            <a:off x="7879450" y="5305927"/>
            <a:ext cx="3416732" cy="433513"/>
          </a:xfrm>
        </p:spPr>
        <p:txBody>
          <a:bodyPr/>
          <a:lstStyle>
            <a:lvl1pPr algn="ctr">
              <a:defRPr>
                <a:latin typeface="Source Sans Pro Semibold" panose="020B0603030403020204" pitchFamily="34" charset="0"/>
              </a:defRPr>
            </a:lvl1pPr>
          </a:lstStyle>
          <a:p>
            <a:pPr lvl="0"/>
            <a:r>
              <a:rPr lang="en-US" dirty="0"/>
              <a:t>Edit Master text styles</a:t>
            </a:r>
          </a:p>
        </p:txBody>
      </p:sp>
      <p:sp>
        <p:nvSpPr>
          <p:cNvPr id="15" name="Text Placeholder 8">
            <a:extLst>
              <a:ext uri="{FF2B5EF4-FFF2-40B4-BE49-F238E27FC236}">
                <a16:creationId xmlns:a16="http://schemas.microsoft.com/office/drawing/2014/main" id="{A539302A-F320-46E9-AC58-6D654C90F236}"/>
              </a:ext>
            </a:extLst>
          </p:cNvPr>
          <p:cNvSpPr>
            <a:spLocks noGrp="1"/>
          </p:cNvSpPr>
          <p:nvPr>
            <p:ph type="body" sz="quarter" idx="18"/>
          </p:nvPr>
        </p:nvSpPr>
        <p:spPr>
          <a:xfrm>
            <a:off x="7879450" y="5751095"/>
            <a:ext cx="3416732" cy="433513"/>
          </a:xfrm>
        </p:spPr>
        <p:txBody>
          <a:bodyPr>
            <a:normAutofit/>
          </a:bodyPr>
          <a:lstStyle>
            <a:lvl1pPr algn="ctr">
              <a:defRPr sz="2000">
                <a:solidFill>
                  <a:schemeClr val="tx1">
                    <a:lumMod val="60000"/>
                    <a:lumOff val="40000"/>
                  </a:schemeClr>
                </a:solidFill>
                <a:latin typeface="Source Sans Pro" panose="020B0503030403020204" pitchFamily="34" charset="0"/>
              </a:defRPr>
            </a:lvl1pPr>
          </a:lstStyle>
          <a:p>
            <a:pPr lvl="0"/>
            <a:r>
              <a:rPr lang="en-US" dirty="0"/>
              <a:t>Edit Master text styles</a:t>
            </a:r>
          </a:p>
        </p:txBody>
      </p:sp>
      <p:sp>
        <p:nvSpPr>
          <p:cNvPr id="17" name="Text Placeholder 14">
            <a:extLst>
              <a:ext uri="{FF2B5EF4-FFF2-40B4-BE49-F238E27FC236}">
                <a16:creationId xmlns:a16="http://schemas.microsoft.com/office/drawing/2014/main" id="{10C9BFDC-5969-4085-B986-61026F658472}"/>
              </a:ext>
            </a:extLst>
          </p:cNvPr>
          <p:cNvSpPr>
            <a:spLocks noGrp="1"/>
          </p:cNvSpPr>
          <p:nvPr>
            <p:ph type="body" sz="quarter" idx="19"/>
          </p:nvPr>
        </p:nvSpPr>
        <p:spPr>
          <a:xfrm>
            <a:off x="0" y="1287379"/>
            <a:ext cx="12192000" cy="1962903"/>
          </a:xfrm>
        </p:spPr>
        <p:txBody>
          <a:bodyPr>
            <a:normAutofit/>
          </a:bodyPr>
          <a:lstStyle>
            <a:lvl1pPr algn="ctr">
              <a:defRPr sz="5449">
                <a:solidFill>
                  <a:schemeClr val="bg1"/>
                </a:solidFill>
                <a:latin typeface="Source Sans Pro Light" panose="020B0403030403020204" pitchFamily="34" charset="0"/>
              </a:defRPr>
            </a:lvl1pPr>
          </a:lstStyle>
          <a:p>
            <a:pPr lvl="0"/>
            <a:r>
              <a:rPr lang="en-US" dirty="0"/>
              <a:t>Edit Master text styles</a:t>
            </a:r>
          </a:p>
        </p:txBody>
      </p:sp>
    </p:spTree>
    <p:extLst>
      <p:ext uri="{BB962C8B-B14F-4D97-AF65-F5344CB8AC3E}">
        <p14:creationId xmlns:p14="http://schemas.microsoft.com/office/powerpoint/2010/main" val="5770933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0073B1"/>
              </a:buClr>
              <a:buSzPts val="2800"/>
              <a:buFont typeface="Source Sans Pro"/>
              <a:buNone/>
              <a:defRPr sz="2800">
                <a:solidFill>
                  <a:srgbClr val="0073B1"/>
                </a:solidFill>
                <a:latin typeface="Source Sans Pro"/>
                <a:ea typeface="Source Sans Pro"/>
                <a:cs typeface="Source Sans Pro"/>
                <a:sym typeface="Source Sans Pro"/>
              </a:defRPr>
            </a:lvl1pPr>
            <a:lvl2pPr lvl="1" rtl="0">
              <a:spcBef>
                <a:spcPts val="0"/>
              </a:spcBef>
              <a:spcAft>
                <a:spcPts val="0"/>
              </a:spcAft>
              <a:buClr>
                <a:srgbClr val="0073B1"/>
              </a:buClr>
              <a:buSzPts val="2800"/>
              <a:buFont typeface="Source Sans Pro"/>
              <a:buNone/>
              <a:defRPr sz="2800">
                <a:solidFill>
                  <a:srgbClr val="0073B1"/>
                </a:solidFill>
                <a:latin typeface="Source Sans Pro"/>
                <a:ea typeface="Source Sans Pro"/>
                <a:cs typeface="Source Sans Pro"/>
                <a:sym typeface="Source Sans Pro"/>
              </a:defRPr>
            </a:lvl2pPr>
            <a:lvl3pPr lvl="2" rtl="0">
              <a:spcBef>
                <a:spcPts val="0"/>
              </a:spcBef>
              <a:spcAft>
                <a:spcPts val="0"/>
              </a:spcAft>
              <a:buClr>
                <a:srgbClr val="0073B1"/>
              </a:buClr>
              <a:buSzPts val="2800"/>
              <a:buFont typeface="Source Sans Pro"/>
              <a:buNone/>
              <a:defRPr sz="2800">
                <a:solidFill>
                  <a:srgbClr val="0073B1"/>
                </a:solidFill>
                <a:latin typeface="Source Sans Pro"/>
                <a:ea typeface="Source Sans Pro"/>
                <a:cs typeface="Source Sans Pro"/>
                <a:sym typeface="Source Sans Pro"/>
              </a:defRPr>
            </a:lvl3pPr>
            <a:lvl4pPr lvl="3" rtl="0">
              <a:spcBef>
                <a:spcPts val="0"/>
              </a:spcBef>
              <a:spcAft>
                <a:spcPts val="0"/>
              </a:spcAft>
              <a:buClr>
                <a:srgbClr val="0073B1"/>
              </a:buClr>
              <a:buSzPts val="2800"/>
              <a:buFont typeface="Source Sans Pro"/>
              <a:buNone/>
              <a:defRPr sz="2800">
                <a:solidFill>
                  <a:srgbClr val="0073B1"/>
                </a:solidFill>
                <a:latin typeface="Source Sans Pro"/>
                <a:ea typeface="Source Sans Pro"/>
                <a:cs typeface="Source Sans Pro"/>
                <a:sym typeface="Source Sans Pro"/>
              </a:defRPr>
            </a:lvl4pPr>
            <a:lvl5pPr lvl="4" rtl="0">
              <a:spcBef>
                <a:spcPts val="0"/>
              </a:spcBef>
              <a:spcAft>
                <a:spcPts val="0"/>
              </a:spcAft>
              <a:buClr>
                <a:srgbClr val="0073B1"/>
              </a:buClr>
              <a:buSzPts val="2800"/>
              <a:buFont typeface="Source Sans Pro"/>
              <a:buNone/>
              <a:defRPr sz="2800">
                <a:solidFill>
                  <a:srgbClr val="0073B1"/>
                </a:solidFill>
                <a:latin typeface="Source Sans Pro"/>
                <a:ea typeface="Source Sans Pro"/>
                <a:cs typeface="Source Sans Pro"/>
                <a:sym typeface="Source Sans Pro"/>
              </a:defRPr>
            </a:lvl5pPr>
            <a:lvl6pPr lvl="5" rtl="0">
              <a:spcBef>
                <a:spcPts val="0"/>
              </a:spcBef>
              <a:spcAft>
                <a:spcPts val="0"/>
              </a:spcAft>
              <a:buClr>
                <a:srgbClr val="0073B1"/>
              </a:buClr>
              <a:buSzPts val="2800"/>
              <a:buFont typeface="Source Sans Pro"/>
              <a:buNone/>
              <a:defRPr sz="2800">
                <a:solidFill>
                  <a:srgbClr val="0073B1"/>
                </a:solidFill>
                <a:latin typeface="Source Sans Pro"/>
                <a:ea typeface="Source Sans Pro"/>
                <a:cs typeface="Source Sans Pro"/>
                <a:sym typeface="Source Sans Pro"/>
              </a:defRPr>
            </a:lvl6pPr>
            <a:lvl7pPr lvl="6" rtl="0">
              <a:spcBef>
                <a:spcPts val="0"/>
              </a:spcBef>
              <a:spcAft>
                <a:spcPts val="0"/>
              </a:spcAft>
              <a:buClr>
                <a:srgbClr val="0073B1"/>
              </a:buClr>
              <a:buSzPts val="2800"/>
              <a:buFont typeface="Source Sans Pro"/>
              <a:buNone/>
              <a:defRPr sz="2800">
                <a:solidFill>
                  <a:srgbClr val="0073B1"/>
                </a:solidFill>
                <a:latin typeface="Source Sans Pro"/>
                <a:ea typeface="Source Sans Pro"/>
                <a:cs typeface="Source Sans Pro"/>
                <a:sym typeface="Source Sans Pro"/>
              </a:defRPr>
            </a:lvl7pPr>
            <a:lvl8pPr lvl="7" rtl="0">
              <a:spcBef>
                <a:spcPts val="0"/>
              </a:spcBef>
              <a:spcAft>
                <a:spcPts val="0"/>
              </a:spcAft>
              <a:buClr>
                <a:srgbClr val="0073B1"/>
              </a:buClr>
              <a:buSzPts val="2800"/>
              <a:buFont typeface="Source Sans Pro"/>
              <a:buNone/>
              <a:defRPr sz="2800">
                <a:solidFill>
                  <a:srgbClr val="0073B1"/>
                </a:solidFill>
                <a:latin typeface="Source Sans Pro"/>
                <a:ea typeface="Source Sans Pro"/>
                <a:cs typeface="Source Sans Pro"/>
                <a:sym typeface="Source Sans Pro"/>
              </a:defRPr>
            </a:lvl8pPr>
            <a:lvl9pPr lvl="8" rtl="0">
              <a:spcBef>
                <a:spcPts val="0"/>
              </a:spcBef>
              <a:spcAft>
                <a:spcPts val="0"/>
              </a:spcAft>
              <a:buClr>
                <a:srgbClr val="0073B1"/>
              </a:buClr>
              <a:buSzPts val="2800"/>
              <a:buFont typeface="Source Sans Pro"/>
              <a:buNone/>
              <a:defRPr sz="2800">
                <a:solidFill>
                  <a:srgbClr val="0073B1"/>
                </a:solidFill>
                <a:latin typeface="Source Sans Pro"/>
                <a:ea typeface="Source Sans Pro"/>
                <a:cs typeface="Source Sans Pro"/>
                <a:sym typeface="Source Sans Pro"/>
              </a:defRPr>
            </a:lvl9pPr>
          </a:lstStyle>
          <a:p>
            <a:endParaRPr/>
          </a:p>
        </p:txBody>
      </p:sp>
      <p:sp>
        <p:nvSpPr>
          <p:cNvPr id="109" name="Google Shape;109;p1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04800" rtl="0">
              <a:lnSpc>
                <a:spcPct val="115000"/>
              </a:lnSpc>
              <a:spcBef>
                <a:spcPts val="0"/>
              </a:spcBef>
              <a:spcAft>
                <a:spcPts val="0"/>
              </a:spcAft>
              <a:buClr>
                <a:srgbClr val="7F7F7F"/>
              </a:buClr>
              <a:buSzPts val="1200"/>
              <a:buFont typeface="Source Sans Pro"/>
              <a:buChar char="●"/>
              <a:defRPr sz="1200">
                <a:solidFill>
                  <a:srgbClr val="7F7F7F"/>
                </a:solidFill>
                <a:latin typeface="Source Sans Pro"/>
                <a:ea typeface="Source Sans Pro"/>
                <a:cs typeface="Source Sans Pro"/>
                <a:sym typeface="Source Sans Pro"/>
              </a:defRPr>
            </a:lvl1pPr>
            <a:lvl2pPr marL="914400" lvl="1" indent="-304800" rtl="0">
              <a:lnSpc>
                <a:spcPct val="115000"/>
              </a:lnSpc>
              <a:spcBef>
                <a:spcPts val="1600"/>
              </a:spcBef>
              <a:spcAft>
                <a:spcPts val="0"/>
              </a:spcAft>
              <a:buClr>
                <a:srgbClr val="7F7F7F"/>
              </a:buClr>
              <a:buSzPts val="1200"/>
              <a:buFont typeface="Source Sans Pro"/>
              <a:buChar char="○"/>
              <a:defRPr sz="1200">
                <a:solidFill>
                  <a:srgbClr val="7F7F7F"/>
                </a:solidFill>
                <a:latin typeface="Source Sans Pro"/>
                <a:ea typeface="Source Sans Pro"/>
                <a:cs typeface="Source Sans Pro"/>
                <a:sym typeface="Source Sans Pro"/>
              </a:defRPr>
            </a:lvl2pPr>
            <a:lvl3pPr marL="1371600" lvl="2" indent="-304800" rtl="0">
              <a:lnSpc>
                <a:spcPct val="115000"/>
              </a:lnSpc>
              <a:spcBef>
                <a:spcPts val="1600"/>
              </a:spcBef>
              <a:spcAft>
                <a:spcPts val="0"/>
              </a:spcAft>
              <a:buClr>
                <a:srgbClr val="7F7F7F"/>
              </a:buClr>
              <a:buSzPts val="1200"/>
              <a:buFont typeface="Source Sans Pro"/>
              <a:buChar char="■"/>
              <a:defRPr sz="1200">
                <a:solidFill>
                  <a:srgbClr val="7F7F7F"/>
                </a:solidFill>
                <a:latin typeface="Source Sans Pro"/>
                <a:ea typeface="Source Sans Pro"/>
                <a:cs typeface="Source Sans Pro"/>
                <a:sym typeface="Source Sans Pro"/>
              </a:defRPr>
            </a:lvl3pPr>
            <a:lvl4pPr marL="1828800" lvl="3" indent="-304800" rtl="0">
              <a:lnSpc>
                <a:spcPct val="115000"/>
              </a:lnSpc>
              <a:spcBef>
                <a:spcPts val="1600"/>
              </a:spcBef>
              <a:spcAft>
                <a:spcPts val="0"/>
              </a:spcAft>
              <a:buClr>
                <a:srgbClr val="7F7F7F"/>
              </a:buClr>
              <a:buSzPts val="1200"/>
              <a:buFont typeface="Source Sans Pro"/>
              <a:buChar char="●"/>
              <a:defRPr sz="1200">
                <a:solidFill>
                  <a:srgbClr val="7F7F7F"/>
                </a:solidFill>
                <a:latin typeface="Source Sans Pro"/>
                <a:ea typeface="Source Sans Pro"/>
                <a:cs typeface="Source Sans Pro"/>
                <a:sym typeface="Source Sans Pro"/>
              </a:defRPr>
            </a:lvl4pPr>
            <a:lvl5pPr marL="2286000" lvl="4" indent="-304800" rtl="0">
              <a:lnSpc>
                <a:spcPct val="115000"/>
              </a:lnSpc>
              <a:spcBef>
                <a:spcPts val="1600"/>
              </a:spcBef>
              <a:spcAft>
                <a:spcPts val="0"/>
              </a:spcAft>
              <a:buClr>
                <a:srgbClr val="7F7F7F"/>
              </a:buClr>
              <a:buSzPts val="1200"/>
              <a:buFont typeface="Source Sans Pro"/>
              <a:buChar char="○"/>
              <a:defRPr sz="1200">
                <a:solidFill>
                  <a:srgbClr val="7F7F7F"/>
                </a:solidFill>
                <a:latin typeface="Source Sans Pro"/>
                <a:ea typeface="Source Sans Pro"/>
                <a:cs typeface="Source Sans Pro"/>
                <a:sym typeface="Source Sans Pro"/>
              </a:defRPr>
            </a:lvl5pPr>
            <a:lvl6pPr marL="2743200" lvl="5" indent="-304800" rtl="0">
              <a:lnSpc>
                <a:spcPct val="115000"/>
              </a:lnSpc>
              <a:spcBef>
                <a:spcPts val="1600"/>
              </a:spcBef>
              <a:spcAft>
                <a:spcPts val="0"/>
              </a:spcAft>
              <a:buClr>
                <a:srgbClr val="7F7F7F"/>
              </a:buClr>
              <a:buSzPts val="1200"/>
              <a:buFont typeface="Source Sans Pro"/>
              <a:buChar char="■"/>
              <a:defRPr sz="1200">
                <a:solidFill>
                  <a:srgbClr val="7F7F7F"/>
                </a:solidFill>
                <a:latin typeface="Source Sans Pro"/>
                <a:ea typeface="Source Sans Pro"/>
                <a:cs typeface="Source Sans Pro"/>
                <a:sym typeface="Source Sans Pro"/>
              </a:defRPr>
            </a:lvl6pPr>
            <a:lvl7pPr marL="3200400" lvl="6" indent="-304800" rtl="0">
              <a:lnSpc>
                <a:spcPct val="115000"/>
              </a:lnSpc>
              <a:spcBef>
                <a:spcPts val="1600"/>
              </a:spcBef>
              <a:spcAft>
                <a:spcPts val="0"/>
              </a:spcAft>
              <a:buClr>
                <a:srgbClr val="7F7F7F"/>
              </a:buClr>
              <a:buSzPts val="1200"/>
              <a:buFont typeface="Source Sans Pro"/>
              <a:buChar char="●"/>
              <a:defRPr sz="1200">
                <a:solidFill>
                  <a:srgbClr val="7F7F7F"/>
                </a:solidFill>
                <a:latin typeface="Source Sans Pro"/>
                <a:ea typeface="Source Sans Pro"/>
                <a:cs typeface="Source Sans Pro"/>
                <a:sym typeface="Source Sans Pro"/>
              </a:defRPr>
            </a:lvl7pPr>
            <a:lvl8pPr marL="3657600" lvl="7" indent="-304800" rtl="0">
              <a:lnSpc>
                <a:spcPct val="115000"/>
              </a:lnSpc>
              <a:spcBef>
                <a:spcPts val="1600"/>
              </a:spcBef>
              <a:spcAft>
                <a:spcPts val="0"/>
              </a:spcAft>
              <a:buClr>
                <a:srgbClr val="7F7F7F"/>
              </a:buClr>
              <a:buSzPts val="1200"/>
              <a:buFont typeface="Source Sans Pro"/>
              <a:buChar char="○"/>
              <a:defRPr sz="1200">
                <a:solidFill>
                  <a:srgbClr val="7F7F7F"/>
                </a:solidFill>
                <a:latin typeface="Source Sans Pro"/>
                <a:ea typeface="Source Sans Pro"/>
                <a:cs typeface="Source Sans Pro"/>
                <a:sym typeface="Source Sans Pro"/>
              </a:defRPr>
            </a:lvl8pPr>
            <a:lvl9pPr marL="4114800" lvl="8" indent="-304800" rtl="0">
              <a:lnSpc>
                <a:spcPct val="115000"/>
              </a:lnSpc>
              <a:spcBef>
                <a:spcPts val="1600"/>
              </a:spcBef>
              <a:spcAft>
                <a:spcPts val="1600"/>
              </a:spcAft>
              <a:buClr>
                <a:srgbClr val="7F7F7F"/>
              </a:buClr>
              <a:buSzPts val="1200"/>
              <a:buFont typeface="Source Sans Pro"/>
              <a:buChar char="■"/>
              <a:defRPr sz="1200">
                <a:solidFill>
                  <a:srgbClr val="7F7F7F"/>
                </a:solidFill>
                <a:latin typeface="Source Sans Pro"/>
                <a:ea typeface="Source Sans Pro"/>
                <a:cs typeface="Source Sans Pro"/>
                <a:sym typeface="Source Sans Pro"/>
              </a:defRPr>
            </a:lvl9pPr>
          </a:lstStyle>
          <a:p>
            <a:endParaRPr/>
          </a:p>
        </p:txBody>
      </p:sp>
      <p:sp>
        <p:nvSpPr>
          <p:cNvPr id="110" name="Google Shape;110;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latin typeface="Source Sans Pro"/>
                <a:ea typeface="Source Sans Pro"/>
                <a:cs typeface="Source Sans Pro"/>
                <a:sym typeface="Source Sans Pro"/>
              </a:defRPr>
            </a:lvl1pPr>
            <a:lvl2pPr lvl="1" algn="r" rtl="0">
              <a:buNone/>
              <a:defRPr sz="1333">
                <a:solidFill>
                  <a:schemeClr val="dk2"/>
                </a:solidFill>
                <a:latin typeface="Source Sans Pro"/>
                <a:ea typeface="Source Sans Pro"/>
                <a:cs typeface="Source Sans Pro"/>
                <a:sym typeface="Source Sans Pro"/>
              </a:defRPr>
            </a:lvl2pPr>
            <a:lvl3pPr lvl="2" algn="r" rtl="0">
              <a:buNone/>
              <a:defRPr sz="1333">
                <a:solidFill>
                  <a:schemeClr val="dk2"/>
                </a:solidFill>
                <a:latin typeface="Source Sans Pro"/>
                <a:ea typeface="Source Sans Pro"/>
                <a:cs typeface="Source Sans Pro"/>
                <a:sym typeface="Source Sans Pro"/>
              </a:defRPr>
            </a:lvl3pPr>
            <a:lvl4pPr lvl="3" algn="r" rtl="0">
              <a:buNone/>
              <a:defRPr sz="1333">
                <a:solidFill>
                  <a:schemeClr val="dk2"/>
                </a:solidFill>
                <a:latin typeface="Source Sans Pro"/>
                <a:ea typeface="Source Sans Pro"/>
                <a:cs typeface="Source Sans Pro"/>
                <a:sym typeface="Source Sans Pro"/>
              </a:defRPr>
            </a:lvl4pPr>
            <a:lvl5pPr lvl="4" algn="r" rtl="0">
              <a:buNone/>
              <a:defRPr sz="1333">
                <a:solidFill>
                  <a:schemeClr val="dk2"/>
                </a:solidFill>
                <a:latin typeface="Source Sans Pro"/>
                <a:ea typeface="Source Sans Pro"/>
                <a:cs typeface="Source Sans Pro"/>
                <a:sym typeface="Source Sans Pro"/>
              </a:defRPr>
            </a:lvl5pPr>
            <a:lvl6pPr lvl="5" algn="r" rtl="0">
              <a:buNone/>
              <a:defRPr sz="1333">
                <a:solidFill>
                  <a:schemeClr val="dk2"/>
                </a:solidFill>
                <a:latin typeface="Source Sans Pro"/>
                <a:ea typeface="Source Sans Pro"/>
                <a:cs typeface="Source Sans Pro"/>
                <a:sym typeface="Source Sans Pro"/>
              </a:defRPr>
            </a:lvl6pPr>
            <a:lvl7pPr lvl="6" algn="r" rtl="0">
              <a:buNone/>
              <a:defRPr sz="1333">
                <a:solidFill>
                  <a:schemeClr val="dk2"/>
                </a:solidFill>
                <a:latin typeface="Source Sans Pro"/>
                <a:ea typeface="Source Sans Pro"/>
                <a:cs typeface="Source Sans Pro"/>
                <a:sym typeface="Source Sans Pro"/>
              </a:defRPr>
            </a:lvl7pPr>
            <a:lvl8pPr lvl="7" algn="r" rtl="0">
              <a:buNone/>
              <a:defRPr sz="1333">
                <a:solidFill>
                  <a:schemeClr val="dk2"/>
                </a:solidFill>
                <a:latin typeface="Source Sans Pro"/>
                <a:ea typeface="Source Sans Pro"/>
                <a:cs typeface="Source Sans Pro"/>
                <a:sym typeface="Source Sans Pro"/>
              </a:defRPr>
            </a:lvl8pPr>
            <a:lvl9pPr lvl="8" algn="r" rtl="0">
              <a:buNone/>
              <a:defRPr sz="1333">
                <a:solidFill>
                  <a:schemeClr val="dk2"/>
                </a:solidFill>
                <a:latin typeface="Source Sans Pro"/>
                <a:ea typeface="Source Sans Pro"/>
                <a:cs typeface="Source Sans Pro"/>
                <a:sym typeface="Source Sans Pr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72810882"/>
      </p:ext>
    </p:extLst>
  </p:cSld>
  <p:clrMap bg1="lt1" tx1="dk1" bg2="dk2" tx2="lt2" accent1="accent1" accent2="accent2" accent3="accent3" accent4="accent4" accent5="accent5" accent6="accent6" hlink="hlink" folHlink="folHlink"/>
  <p:sldLayoutIdLst>
    <p:sldLayoutId id="2147483661" r:id="rId1"/>
    <p:sldLayoutId id="2147483686"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2193" y="1973899"/>
            <a:ext cx="11017085" cy="4187952"/>
          </a:xfrm>
          <a:prstGeom prst="rect">
            <a:avLst/>
          </a:prstGeom>
        </p:spPr>
        <p:txBody>
          <a:bodyPr vert="horz" lIns="0" tIns="91445" rIns="182889" bIns="9144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p:nvPr>
        </p:nvSpPr>
        <p:spPr>
          <a:xfrm>
            <a:off x="592193" y="450596"/>
            <a:ext cx="11017085" cy="603504"/>
          </a:xfrm>
          <a:prstGeom prst="rect">
            <a:avLst/>
          </a:prstGeom>
        </p:spPr>
        <p:txBody>
          <a:bodyPr vert="horz" lIns="0" tIns="91445" rIns="0" bIns="91445" rtlCol="0" anchor="b">
            <a:noAutofit/>
          </a:bodyPr>
          <a:lstStyle/>
          <a:p>
            <a:r>
              <a:rPr lang="en-US"/>
              <a:t>Click to edit Master title style</a:t>
            </a:r>
            <a:endParaRPr lang="en-US" dirty="0"/>
          </a:p>
        </p:txBody>
      </p:sp>
      <p:sp>
        <p:nvSpPr>
          <p:cNvPr id="2" name="TextBox 1"/>
          <p:cNvSpPr txBox="1"/>
          <p:nvPr/>
        </p:nvSpPr>
        <p:spPr>
          <a:xfrm>
            <a:off x="-947340" y="3154957"/>
            <a:ext cx="457140" cy="457200"/>
          </a:xfrm>
          <a:prstGeom prst="rect">
            <a:avLst/>
          </a:prstGeom>
        </p:spPr>
        <p:txBody>
          <a:bodyPr vert="horz" wrap="none" lIns="0" tIns="22857" rIns="45714" bIns="22857" rtlCol="0">
            <a:noAutofit/>
          </a:bodyPr>
          <a:lstStyle/>
          <a:p>
            <a:pPr marR="0" algn="l" defTabSz="228554" rtl="0" eaLnBrk="1" fontAlgn="auto" latinLnBrk="0" hangingPunct="1">
              <a:lnSpc>
                <a:spcPct val="100000"/>
              </a:lnSpc>
              <a:spcBef>
                <a:spcPct val="20000"/>
              </a:spcBef>
              <a:spcAft>
                <a:spcPts val="0"/>
              </a:spcAft>
              <a:buClr>
                <a:schemeClr val="accent1"/>
              </a:buClr>
              <a:buSzTx/>
              <a:buFont typeface="Wingdings" pitchFamily="2" charset="2"/>
              <a:buNone/>
              <a:tabLst/>
            </a:pPr>
            <a:endParaRPr lang="en-US" sz="1800" dirty="0">
              <a:solidFill>
                <a:schemeClr val="tx1">
                  <a:lumMod val="65000"/>
                  <a:lumOff val="35000"/>
                </a:schemeClr>
              </a:solidFill>
              <a:latin typeface="AvenirNext LT Pro Regular"/>
              <a:cs typeface="AvenirNext LT Pro Regular"/>
            </a:endParaRPr>
          </a:p>
        </p:txBody>
      </p:sp>
    </p:spTree>
    <p:extLst>
      <p:ext uri="{BB962C8B-B14F-4D97-AF65-F5344CB8AC3E}">
        <p14:creationId xmlns:p14="http://schemas.microsoft.com/office/powerpoint/2010/main" val="19563812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transition>
    <p:fade/>
  </p:transition>
  <p:hf hdr="0" ftr="0" dt="0"/>
  <p:txStyles>
    <p:titleStyle>
      <a:lvl1pPr algn="ctr" defTabSz="457132" rtl="0" eaLnBrk="1" latinLnBrk="0" hangingPunct="1">
        <a:spcBef>
          <a:spcPct val="0"/>
        </a:spcBef>
        <a:buNone/>
        <a:defRPr sz="3499" b="0" i="0" kern="1200">
          <a:solidFill>
            <a:schemeClr val="tx1"/>
          </a:solidFill>
          <a:latin typeface="Source Sans Pro" pitchFamily="34" charset="0"/>
          <a:ea typeface="+mj-ea"/>
          <a:cs typeface="Source Sans Pro" pitchFamily="34" charset="0"/>
        </a:defRPr>
      </a:lvl1pPr>
    </p:titleStyle>
    <p:bodyStyle>
      <a:lvl1pPr marL="0" indent="0" algn="l" defTabSz="457132" rtl="0" eaLnBrk="1" latinLnBrk="0" hangingPunct="1">
        <a:spcBef>
          <a:spcPct val="20000"/>
        </a:spcBef>
        <a:buClr>
          <a:schemeClr val="bg1">
            <a:lumMod val="65000"/>
          </a:schemeClr>
        </a:buClr>
        <a:buFont typeface="Lucida Grande"/>
        <a:buChar char="​"/>
        <a:defRPr sz="2250" b="0" i="0" kern="1200">
          <a:solidFill>
            <a:schemeClr val="tx1"/>
          </a:solidFill>
          <a:latin typeface="Source Sans Pro" pitchFamily="34" charset="0"/>
          <a:ea typeface="+mn-ea"/>
          <a:cs typeface="Source Sans Pro" pitchFamily="34" charset="0"/>
        </a:defRPr>
      </a:lvl1pPr>
      <a:lvl2pPr marL="685686" indent="-228554" algn="l" defTabSz="457132" rtl="0" eaLnBrk="1" latinLnBrk="0" hangingPunct="1">
        <a:spcBef>
          <a:spcPct val="20000"/>
        </a:spcBef>
        <a:buClr>
          <a:schemeClr val="bg1">
            <a:lumMod val="65000"/>
          </a:schemeClr>
        </a:buClr>
        <a:buFont typeface="Lucida Grande"/>
        <a:buChar char="​"/>
        <a:defRPr sz="1500" b="0" i="0" kern="1200">
          <a:solidFill>
            <a:schemeClr val="tx1"/>
          </a:solidFill>
          <a:latin typeface="Source Sans Pro" pitchFamily="34" charset="0"/>
          <a:ea typeface="+mn-ea"/>
          <a:cs typeface="Source Sans Pro" pitchFamily="34" charset="0"/>
        </a:defRPr>
      </a:lvl2pPr>
      <a:lvl3pPr marL="1142817" indent="-228554" algn="l" defTabSz="457132" rtl="0" eaLnBrk="1" latinLnBrk="0" hangingPunct="1">
        <a:spcBef>
          <a:spcPct val="20000"/>
        </a:spcBef>
        <a:buClr>
          <a:schemeClr val="bg1">
            <a:lumMod val="65000"/>
          </a:schemeClr>
        </a:buClr>
        <a:buFont typeface="Lucida Grande"/>
        <a:buChar char="​"/>
        <a:defRPr sz="1500" b="0" i="0" kern="1200">
          <a:solidFill>
            <a:schemeClr val="tx1"/>
          </a:solidFill>
          <a:latin typeface="Source Sans Pro" pitchFamily="34" charset="0"/>
          <a:ea typeface="+mn-ea"/>
          <a:cs typeface="Source Sans Pro" pitchFamily="34" charset="0"/>
        </a:defRPr>
      </a:lvl3pPr>
      <a:lvl4pPr marL="1599948" indent="-228554" algn="l" defTabSz="457132" rtl="0" eaLnBrk="1" latinLnBrk="0" hangingPunct="1">
        <a:spcBef>
          <a:spcPct val="20000"/>
        </a:spcBef>
        <a:buClr>
          <a:schemeClr val="bg1">
            <a:lumMod val="65000"/>
          </a:schemeClr>
        </a:buClr>
        <a:buFont typeface="Lucida Grande"/>
        <a:buChar char="​"/>
        <a:defRPr sz="1500" b="0" i="0" kern="1200">
          <a:solidFill>
            <a:schemeClr val="tx1"/>
          </a:solidFill>
          <a:latin typeface="Source Sans Pro" pitchFamily="34" charset="0"/>
          <a:ea typeface="+mn-ea"/>
          <a:cs typeface="Source Sans Pro" pitchFamily="34" charset="0"/>
        </a:defRPr>
      </a:lvl4pPr>
      <a:lvl5pPr marL="2057080" indent="-228554" algn="l" defTabSz="457132" rtl="0" eaLnBrk="1" latinLnBrk="0" hangingPunct="1">
        <a:spcBef>
          <a:spcPct val="20000"/>
        </a:spcBef>
        <a:buClr>
          <a:schemeClr val="bg1">
            <a:lumMod val="65000"/>
          </a:schemeClr>
        </a:buClr>
        <a:buSzPct val="100000"/>
        <a:buFont typeface="Lucida Grande"/>
        <a:buChar char="​"/>
        <a:defRPr sz="1500" b="0" i="0" kern="1200">
          <a:solidFill>
            <a:schemeClr val="tx1"/>
          </a:solidFill>
          <a:latin typeface="Source Sans Pro" pitchFamily="34" charset="0"/>
          <a:ea typeface="+mn-ea"/>
          <a:cs typeface="Source Sans Pro" pitchFamily="34" charset="0"/>
        </a:defRPr>
      </a:lvl5pPr>
      <a:lvl6pPr marL="2514223" indent="-228566" algn="l" defTabSz="457132" rtl="0" eaLnBrk="1" latinLnBrk="0" hangingPunct="1">
        <a:spcBef>
          <a:spcPct val="20000"/>
        </a:spcBef>
        <a:buFont typeface="Arial"/>
        <a:buChar char="•"/>
        <a:defRPr sz="2000" kern="1200">
          <a:solidFill>
            <a:schemeClr val="tx1"/>
          </a:solidFill>
          <a:latin typeface="+mn-lt"/>
          <a:ea typeface="+mn-ea"/>
          <a:cs typeface="+mn-cs"/>
        </a:defRPr>
      </a:lvl6pPr>
      <a:lvl7pPr marL="2971354" indent="-228566" algn="l" defTabSz="457132" rtl="0" eaLnBrk="1" latinLnBrk="0" hangingPunct="1">
        <a:spcBef>
          <a:spcPct val="20000"/>
        </a:spcBef>
        <a:buFont typeface="Arial"/>
        <a:buChar char="•"/>
        <a:defRPr sz="2000" kern="1200">
          <a:solidFill>
            <a:schemeClr val="tx1"/>
          </a:solidFill>
          <a:latin typeface="+mn-lt"/>
          <a:ea typeface="+mn-ea"/>
          <a:cs typeface="+mn-cs"/>
        </a:defRPr>
      </a:lvl7pPr>
      <a:lvl8pPr marL="3428486" indent="-228566" algn="l" defTabSz="457132" rtl="0" eaLnBrk="1" latinLnBrk="0" hangingPunct="1">
        <a:spcBef>
          <a:spcPct val="20000"/>
        </a:spcBef>
        <a:buFont typeface="Arial"/>
        <a:buChar char="•"/>
        <a:defRPr sz="2000" kern="1200">
          <a:solidFill>
            <a:schemeClr val="tx1"/>
          </a:solidFill>
          <a:latin typeface="+mn-lt"/>
          <a:ea typeface="+mn-ea"/>
          <a:cs typeface="+mn-cs"/>
        </a:defRPr>
      </a:lvl8pPr>
      <a:lvl9pPr marL="3885617" indent="-228566" algn="l" defTabSz="45713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2" rtl="0" eaLnBrk="1" latinLnBrk="0" hangingPunct="1">
        <a:defRPr sz="1850" kern="1200">
          <a:solidFill>
            <a:schemeClr val="tx1"/>
          </a:solidFill>
          <a:latin typeface="+mn-lt"/>
          <a:ea typeface="+mn-ea"/>
          <a:cs typeface="+mn-cs"/>
        </a:defRPr>
      </a:lvl1pPr>
      <a:lvl2pPr marL="457132" algn="l" defTabSz="457132" rtl="0" eaLnBrk="1" latinLnBrk="0" hangingPunct="1">
        <a:defRPr sz="1850" kern="1200">
          <a:solidFill>
            <a:schemeClr val="tx1"/>
          </a:solidFill>
          <a:latin typeface="+mn-lt"/>
          <a:ea typeface="+mn-ea"/>
          <a:cs typeface="+mn-cs"/>
        </a:defRPr>
      </a:lvl2pPr>
      <a:lvl3pPr marL="914263" algn="l" defTabSz="457132" rtl="0" eaLnBrk="1" latinLnBrk="0" hangingPunct="1">
        <a:defRPr sz="1850" kern="1200">
          <a:solidFill>
            <a:schemeClr val="tx1"/>
          </a:solidFill>
          <a:latin typeface="+mn-lt"/>
          <a:ea typeface="+mn-ea"/>
          <a:cs typeface="+mn-cs"/>
        </a:defRPr>
      </a:lvl3pPr>
      <a:lvl4pPr marL="1371394" algn="l" defTabSz="457132" rtl="0" eaLnBrk="1" latinLnBrk="0" hangingPunct="1">
        <a:defRPr sz="1850" kern="1200">
          <a:solidFill>
            <a:schemeClr val="tx1"/>
          </a:solidFill>
          <a:latin typeface="+mn-lt"/>
          <a:ea typeface="+mn-ea"/>
          <a:cs typeface="+mn-cs"/>
        </a:defRPr>
      </a:lvl4pPr>
      <a:lvl5pPr marL="1828526" algn="l" defTabSz="457132" rtl="0" eaLnBrk="1" latinLnBrk="0" hangingPunct="1">
        <a:defRPr sz="1850" kern="1200">
          <a:solidFill>
            <a:schemeClr val="tx1"/>
          </a:solidFill>
          <a:latin typeface="+mn-lt"/>
          <a:ea typeface="+mn-ea"/>
          <a:cs typeface="+mn-cs"/>
        </a:defRPr>
      </a:lvl5pPr>
      <a:lvl6pPr marL="2285657" algn="l" defTabSz="457132" rtl="0" eaLnBrk="1" latinLnBrk="0" hangingPunct="1">
        <a:defRPr sz="1850" kern="1200">
          <a:solidFill>
            <a:schemeClr val="tx1"/>
          </a:solidFill>
          <a:latin typeface="+mn-lt"/>
          <a:ea typeface="+mn-ea"/>
          <a:cs typeface="+mn-cs"/>
        </a:defRPr>
      </a:lvl6pPr>
      <a:lvl7pPr marL="2742788" algn="l" defTabSz="457132" rtl="0" eaLnBrk="1" latinLnBrk="0" hangingPunct="1">
        <a:defRPr sz="1850" kern="1200">
          <a:solidFill>
            <a:schemeClr val="tx1"/>
          </a:solidFill>
          <a:latin typeface="+mn-lt"/>
          <a:ea typeface="+mn-ea"/>
          <a:cs typeface="+mn-cs"/>
        </a:defRPr>
      </a:lvl7pPr>
      <a:lvl8pPr marL="3199920" algn="l" defTabSz="457132" rtl="0" eaLnBrk="1" latinLnBrk="0" hangingPunct="1">
        <a:defRPr sz="1850" kern="1200">
          <a:solidFill>
            <a:schemeClr val="tx1"/>
          </a:solidFill>
          <a:latin typeface="+mn-lt"/>
          <a:ea typeface="+mn-ea"/>
          <a:cs typeface="+mn-cs"/>
        </a:defRPr>
      </a:lvl8pPr>
      <a:lvl9pPr marL="3657051" algn="l" defTabSz="457132" rtl="0" eaLnBrk="1" latinLnBrk="0" hangingPunct="1">
        <a:defRPr sz="18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15.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6.png"/><Relationship Id="rId5" Type="http://schemas.openxmlformats.org/officeDocument/2006/relationships/tags" Target="../tags/tag69.xml"/><Relationship Id="rId10" Type="http://schemas.openxmlformats.org/officeDocument/2006/relationships/image" Target="../media/image8.png"/><Relationship Id="rId4" Type="http://schemas.openxmlformats.org/officeDocument/2006/relationships/tags" Target="../tags/tag68.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chart" Target="../charts/chart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6.png"/><Relationship Id="rId5" Type="http://schemas.openxmlformats.org/officeDocument/2006/relationships/tags" Target="../tags/tag78.xml"/><Relationship Id="rId10" Type="http://schemas.openxmlformats.org/officeDocument/2006/relationships/image" Target="../media/image8.png"/><Relationship Id="rId4" Type="http://schemas.openxmlformats.org/officeDocument/2006/relationships/tags" Target="../tags/tag77.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image" Target="../media/image16.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6.png"/><Relationship Id="rId5" Type="http://schemas.openxmlformats.org/officeDocument/2006/relationships/tags" Target="../tags/tag85.xml"/><Relationship Id="rId10" Type="http://schemas.openxmlformats.org/officeDocument/2006/relationships/image" Target="../media/image8.png"/><Relationship Id="rId4" Type="http://schemas.openxmlformats.org/officeDocument/2006/relationships/tags" Target="../tags/tag84.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17.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6.png"/><Relationship Id="rId5" Type="http://schemas.openxmlformats.org/officeDocument/2006/relationships/tags" Target="../tags/tag92.xml"/><Relationship Id="rId10" Type="http://schemas.openxmlformats.org/officeDocument/2006/relationships/image" Target="../media/image8.png"/><Relationship Id="rId4" Type="http://schemas.openxmlformats.org/officeDocument/2006/relationships/tags" Target="../tags/tag9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image" Target="../media/image6.png"/><Relationship Id="rId2" Type="http://schemas.openxmlformats.org/officeDocument/2006/relationships/tags" Target="../tags/tag96.xml"/><Relationship Id="rId16" Type="http://schemas.openxmlformats.org/officeDocument/2006/relationships/image" Target="../media/image8.png"/><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5" Type="http://schemas.openxmlformats.org/officeDocument/2006/relationships/notesSlide" Target="../notesSlides/notesSlide16.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image" Target="../media/image6.png"/><Relationship Id="rId2" Type="http://schemas.openxmlformats.org/officeDocument/2006/relationships/tags" Target="../tags/tag109.xml"/><Relationship Id="rId16" Type="http://schemas.openxmlformats.org/officeDocument/2006/relationships/image" Target="../media/image8.png"/><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5" Type="http://schemas.openxmlformats.org/officeDocument/2006/relationships/notesSlide" Target="../notesSlides/notesSlide17.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chart" Target="../charts/chart4.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6.png"/><Relationship Id="rId5" Type="http://schemas.openxmlformats.org/officeDocument/2006/relationships/tags" Target="../tags/tag127.xml"/><Relationship Id="rId10" Type="http://schemas.openxmlformats.org/officeDocument/2006/relationships/image" Target="../media/image8.png"/><Relationship Id="rId4" Type="http://schemas.openxmlformats.org/officeDocument/2006/relationships/tags" Target="../tags/tag126.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7.xml"/><Relationship Id="rId7"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6.png"/><Relationship Id="rId4" Type="http://schemas.openxmlformats.org/officeDocument/2006/relationships/tags" Target="../tags/tag8.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image" Target="../media/image18.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image" Target="../media/image6.png"/><Relationship Id="rId5" Type="http://schemas.openxmlformats.org/officeDocument/2006/relationships/tags" Target="../tags/tag134.xml"/><Relationship Id="rId10" Type="http://schemas.openxmlformats.org/officeDocument/2006/relationships/image" Target="../media/image8.png"/><Relationship Id="rId4" Type="http://schemas.openxmlformats.org/officeDocument/2006/relationships/tags" Target="../tags/tag133.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image" Target="../media/image19.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image" Target="../media/image6.png"/><Relationship Id="rId5" Type="http://schemas.openxmlformats.org/officeDocument/2006/relationships/tags" Target="../tags/tag141.xml"/><Relationship Id="rId10" Type="http://schemas.openxmlformats.org/officeDocument/2006/relationships/image" Target="../media/image8.png"/><Relationship Id="rId4" Type="http://schemas.openxmlformats.org/officeDocument/2006/relationships/tags" Target="../tags/tag140.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tags" Target="../tags/tag156.xml"/><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image" Target="../media/image6.png"/><Relationship Id="rId2" Type="http://schemas.openxmlformats.org/officeDocument/2006/relationships/tags" Target="../tags/tag145.xml"/><Relationship Id="rId16" Type="http://schemas.openxmlformats.org/officeDocument/2006/relationships/image" Target="../media/image8.png"/><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5" Type="http://schemas.openxmlformats.org/officeDocument/2006/relationships/tags" Target="../tags/tag148.xml"/><Relationship Id="rId15" Type="http://schemas.openxmlformats.org/officeDocument/2006/relationships/notesSlide" Target="../notesSlides/notesSlide22.xml"/><Relationship Id="rId10" Type="http://schemas.openxmlformats.org/officeDocument/2006/relationships/tags" Target="../tags/tag153.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3" Type="http://schemas.openxmlformats.org/officeDocument/2006/relationships/tags" Target="../tags/tag159.xml"/><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image" Target="../media/image6.png"/><Relationship Id="rId2" Type="http://schemas.openxmlformats.org/officeDocument/2006/relationships/tags" Target="../tags/tag158.xml"/><Relationship Id="rId16" Type="http://schemas.openxmlformats.org/officeDocument/2006/relationships/image" Target="../media/image8.png"/><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5" Type="http://schemas.openxmlformats.org/officeDocument/2006/relationships/tags" Target="../tags/tag161.xml"/><Relationship Id="rId15" Type="http://schemas.openxmlformats.org/officeDocument/2006/relationships/notesSlide" Target="../notesSlides/notesSlide23.xml"/><Relationship Id="rId10" Type="http://schemas.openxmlformats.org/officeDocument/2006/relationships/tags" Target="../tags/tag166.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image" Target="../media/image20.png"/><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image" Target="../media/image6.png"/><Relationship Id="rId5" Type="http://schemas.openxmlformats.org/officeDocument/2006/relationships/tags" Target="../tags/tag176.xml"/><Relationship Id="rId10" Type="http://schemas.openxmlformats.org/officeDocument/2006/relationships/image" Target="../media/image8.png"/><Relationship Id="rId4" Type="http://schemas.openxmlformats.org/officeDocument/2006/relationships/tags" Target="../tags/tag175.xml"/><Relationship Id="rId9"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image" Target="../media/image21.png"/><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image" Target="../media/image6.pn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image" Target="../media/image8.png"/><Relationship Id="rId5" Type="http://schemas.openxmlformats.org/officeDocument/2006/relationships/tags" Target="../tags/tag183.xml"/><Relationship Id="rId10" Type="http://schemas.openxmlformats.org/officeDocument/2006/relationships/notesSlide" Target="../notesSlides/notesSlide26.xml"/><Relationship Id="rId4" Type="http://schemas.openxmlformats.org/officeDocument/2006/relationships/tags" Target="../tags/tag182.xml"/><Relationship Id="rId9"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image" Target="../media/image22.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image" Target="../media/image6.png"/><Relationship Id="rId5" Type="http://schemas.openxmlformats.org/officeDocument/2006/relationships/tags" Target="../tags/tag191.xml"/><Relationship Id="rId10" Type="http://schemas.openxmlformats.org/officeDocument/2006/relationships/image" Target="../media/image8.png"/><Relationship Id="rId4" Type="http://schemas.openxmlformats.org/officeDocument/2006/relationships/tags" Target="../tags/tag190.xml"/><Relationship Id="rId9"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image" Target="../media/image23.png"/><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image" Target="../media/image6.png"/><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image" Target="../media/image8.png"/><Relationship Id="rId5" Type="http://schemas.openxmlformats.org/officeDocument/2006/relationships/tags" Target="../tags/tag198.xml"/><Relationship Id="rId10" Type="http://schemas.openxmlformats.org/officeDocument/2006/relationships/notesSlide" Target="../notesSlides/notesSlide28.xml"/><Relationship Id="rId4" Type="http://schemas.openxmlformats.org/officeDocument/2006/relationships/tags" Target="../tags/tag197.xml"/><Relationship Id="rId9"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image" Target="../media/image24.png"/><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image" Target="../media/image6.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image" Target="../media/image8.png"/><Relationship Id="rId5" Type="http://schemas.openxmlformats.org/officeDocument/2006/relationships/tags" Target="../tags/tag206.xml"/><Relationship Id="rId10" Type="http://schemas.openxmlformats.org/officeDocument/2006/relationships/notesSlide" Target="../notesSlides/notesSlide29.xml"/><Relationship Id="rId4" Type="http://schemas.openxmlformats.org/officeDocument/2006/relationships/tags" Target="../tags/tag205.xml"/><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3.xml"/><Relationship Id="rId7"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6.png"/><Relationship Id="rId4" Type="http://schemas.openxmlformats.org/officeDocument/2006/relationships/tags" Target="../tags/tag14.xm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image" Target="../media/image25.png"/><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image" Target="../media/image6.pn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image" Target="../media/image8.png"/><Relationship Id="rId5" Type="http://schemas.openxmlformats.org/officeDocument/2006/relationships/tags" Target="../tags/tag214.xml"/><Relationship Id="rId10" Type="http://schemas.openxmlformats.org/officeDocument/2006/relationships/notesSlide" Target="../notesSlides/notesSlide30.xml"/><Relationship Id="rId4" Type="http://schemas.openxmlformats.org/officeDocument/2006/relationships/tags" Target="../tags/tag213.xml"/><Relationship Id="rId9"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image" Target="../media/image26.png"/><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image" Target="../media/image6.pn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image" Target="../media/image8.png"/><Relationship Id="rId5" Type="http://schemas.openxmlformats.org/officeDocument/2006/relationships/tags" Target="../tags/tag222.xml"/><Relationship Id="rId10" Type="http://schemas.openxmlformats.org/officeDocument/2006/relationships/notesSlide" Target="../notesSlides/notesSlide31.xml"/><Relationship Id="rId4" Type="http://schemas.openxmlformats.org/officeDocument/2006/relationships/tags" Target="../tags/tag221.xml"/><Relationship Id="rId9"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image" Target="../media/image6.png"/><Relationship Id="rId5" Type="http://schemas.openxmlformats.org/officeDocument/2006/relationships/tags" Target="../tags/tag230.xml"/><Relationship Id="rId10" Type="http://schemas.openxmlformats.org/officeDocument/2006/relationships/image" Target="../media/image8.png"/><Relationship Id="rId4" Type="http://schemas.openxmlformats.org/officeDocument/2006/relationships/tags" Target="../tags/tag229.xml"/><Relationship Id="rId9"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35.xml"/><Relationship Id="rId7" Type="http://schemas.openxmlformats.org/officeDocument/2006/relationships/notesSlide" Target="../notesSlides/notesSlide33.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slideLayout" Target="../slideLayouts/slideLayout1.xml"/><Relationship Id="rId5" Type="http://schemas.openxmlformats.org/officeDocument/2006/relationships/tags" Target="../tags/tag237.xml"/><Relationship Id="rId10" Type="http://schemas.openxmlformats.org/officeDocument/2006/relationships/chart" Target="../charts/chart5.xml"/><Relationship Id="rId4" Type="http://schemas.openxmlformats.org/officeDocument/2006/relationships/tags" Target="../tags/tag236.xml"/><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240.xml"/><Relationship Id="rId7" Type="http://schemas.openxmlformats.org/officeDocument/2006/relationships/slideLayout" Target="../slideLayouts/slideLayout1.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chart" Target="../charts/chart6.xml"/><Relationship Id="rId5" Type="http://schemas.openxmlformats.org/officeDocument/2006/relationships/tags" Target="../tags/tag242.xml"/><Relationship Id="rId10" Type="http://schemas.openxmlformats.org/officeDocument/2006/relationships/image" Target="../media/image6.png"/><Relationship Id="rId4" Type="http://schemas.openxmlformats.org/officeDocument/2006/relationships/tags" Target="../tags/tag241.xml"/><Relationship Id="rId9"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3" Type="http://schemas.openxmlformats.org/officeDocument/2006/relationships/tags" Target="../tags/tag246.xml"/><Relationship Id="rId7" Type="http://schemas.openxmlformats.org/officeDocument/2006/relationships/slideLayout" Target="../slideLayouts/slideLayout1.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chart" Target="../charts/chart7.xml"/><Relationship Id="rId5" Type="http://schemas.openxmlformats.org/officeDocument/2006/relationships/tags" Target="../tags/tag248.xml"/><Relationship Id="rId10" Type="http://schemas.openxmlformats.org/officeDocument/2006/relationships/image" Target="../media/image6.png"/><Relationship Id="rId4" Type="http://schemas.openxmlformats.org/officeDocument/2006/relationships/tags" Target="../tags/tag247.xml"/><Relationship Id="rId9"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3" Type="http://schemas.openxmlformats.org/officeDocument/2006/relationships/tags" Target="../tags/tag252.xml"/><Relationship Id="rId7" Type="http://schemas.openxmlformats.org/officeDocument/2006/relationships/slideLayout" Target="../slideLayouts/slideLayout1.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chart" Target="../charts/chart8.xml"/><Relationship Id="rId5" Type="http://schemas.openxmlformats.org/officeDocument/2006/relationships/tags" Target="../tags/tag254.xml"/><Relationship Id="rId10" Type="http://schemas.openxmlformats.org/officeDocument/2006/relationships/image" Target="../media/image6.png"/><Relationship Id="rId4" Type="http://schemas.openxmlformats.org/officeDocument/2006/relationships/tags" Target="../tags/tag253.xml"/><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7.xml"/><Relationship Id="rId1" Type="http://schemas.openxmlformats.org/officeDocument/2006/relationships/tags" Target="../tags/tag256.xml"/><Relationship Id="rId5" Type="http://schemas.openxmlformats.org/officeDocument/2006/relationships/image" Target="../media/image5.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60.xml"/><Relationship Id="rId7" Type="http://schemas.openxmlformats.org/officeDocument/2006/relationships/tags" Target="../tags/tag264.xml"/><Relationship Id="rId12" Type="http://schemas.openxmlformats.org/officeDocument/2006/relationships/image" Target="../media/image15.pn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image" Target="../media/image6.png"/><Relationship Id="rId5" Type="http://schemas.openxmlformats.org/officeDocument/2006/relationships/tags" Target="../tags/tag262.xml"/><Relationship Id="rId10" Type="http://schemas.openxmlformats.org/officeDocument/2006/relationships/image" Target="../media/image8.png"/><Relationship Id="rId4" Type="http://schemas.openxmlformats.org/officeDocument/2006/relationships/tags" Target="../tags/tag261.xml"/><Relationship Id="rId9"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tags" Target="../tags/tag277.xml"/><Relationship Id="rId18" Type="http://schemas.openxmlformats.org/officeDocument/2006/relationships/tags" Target="../tags/tag282.xml"/><Relationship Id="rId26" Type="http://schemas.openxmlformats.org/officeDocument/2006/relationships/image" Target="../media/image29.png"/><Relationship Id="rId3" Type="http://schemas.openxmlformats.org/officeDocument/2006/relationships/tags" Target="../tags/tag267.xml"/><Relationship Id="rId21" Type="http://schemas.openxmlformats.org/officeDocument/2006/relationships/notesSlide" Target="../notesSlides/notesSlide39.xml"/><Relationship Id="rId7" Type="http://schemas.openxmlformats.org/officeDocument/2006/relationships/tags" Target="../tags/tag271.xml"/><Relationship Id="rId12" Type="http://schemas.openxmlformats.org/officeDocument/2006/relationships/tags" Target="../tags/tag276.xml"/><Relationship Id="rId17" Type="http://schemas.openxmlformats.org/officeDocument/2006/relationships/tags" Target="../tags/tag281.xml"/><Relationship Id="rId25" Type="http://schemas.openxmlformats.org/officeDocument/2006/relationships/image" Target="../media/image28.svg"/><Relationship Id="rId2" Type="http://schemas.openxmlformats.org/officeDocument/2006/relationships/tags" Target="../tags/tag266.xml"/><Relationship Id="rId16" Type="http://schemas.openxmlformats.org/officeDocument/2006/relationships/tags" Target="../tags/tag280.xml"/><Relationship Id="rId20" Type="http://schemas.openxmlformats.org/officeDocument/2006/relationships/slideLayout" Target="../slideLayouts/slideLayout1.xml"/><Relationship Id="rId29" Type="http://schemas.openxmlformats.org/officeDocument/2006/relationships/image" Target="../media/image32.svg"/><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24" Type="http://schemas.openxmlformats.org/officeDocument/2006/relationships/image" Target="../media/image27.png"/><Relationship Id="rId5" Type="http://schemas.openxmlformats.org/officeDocument/2006/relationships/tags" Target="../tags/tag269.xml"/><Relationship Id="rId15" Type="http://schemas.openxmlformats.org/officeDocument/2006/relationships/tags" Target="../tags/tag279.xml"/><Relationship Id="rId23" Type="http://schemas.openxmlformats.org/officeDocument/2006/relationships/image" Target="../media/image6.png"/><Relationship Id="rId28" Type="http://schemas.openxmlformats.org/officeDocument/2006/relationships/image" Target="../media/image31.png"/><Relationship Id="rId10" Type="http://schemas.openxmlformats.org/officeDocument/2006/relationships/tags" Target="../tags/tag274.xml"/><Relationship Id="rId19" Type="http://schemas.openxmlformats.org/officeDocument/2006/relationships/tags" Target="../tags/tag283.xml"/><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 Id="rId22" Type="http://schemas.openxmlformats.org/officeDocument/2006/relationships/image" Target="../media/image8.png"/><Relationship Id="rId27"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9.xml"/><Relationship Id="rId7"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6.png"/><Relationship Id="rId4" Type="http://schemas.openxmlformats.org/officeDocument/2006/relationships/tags" Target="../tags/tag20.xm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tags" Target="../tags/tag291.xml"/><Relationship Id="rId13" Type="http://schemas.openxmlformats.org/officeDocument/2006/relationships/slideLayout" Target="../slideLayouts/slideLayout1.xml"/><Relationship Id="rId18" Type="http://schemas.openxmlformats.org/officeDocument/2006/relationships/chart" Target="../charts/chart10.xml"/><Relationship Id="rId3" Type="http://schemas.openxmlformats.org/officeDocument/2006/relationships/tags" Target="../tags/tag286.xml"/><Relationship Id="rId7" Type="http://schemas.openxmlformats.org/officeDocument/2006/relationships/tags" Target="../tags/tag290.xml"/><Relationship Id="rId12" Type="http://schemas.openxmlformats.org/officeDocument/2006/relationships/tags" Target="../tags/tag295.xml"/><Relationship Id="rId17" Type="http://schemas.openxmlformats.org/officeDocument/2006/relationships/chart" Target="../charts/chart9.xml"/><Relationship Id="rId2" Type="http://schemas.openxmlformats.org/officeDocument/2006/relationships/tags" Target="../tags/tag285.xml"/><Relationship Id="rId16" Type="http://schemas.openxmlformats.org/officeDocument/2006/relationships/image" Target="../media/image6.png"/><Relationship Id="rId1" Type="http://schemas.openxmlformats.org/officeDocument/2006/relationships/tags" Target="../tags/tag284.xml"/><Relationship Id="rId6" Type="http://schemas.openxmlformats.org/officeDocument/2006/relationships/tags" Target="../tags/tag289.xml"/><Relationship Id="rId11" Type="http://schemas.openxmlformats.org/officeDocument/2006/relationships/tags" Target="../tags/tag294.xml"/><Relationship Id="rId5" Type="http://schemas.openxmlformats.org/officeDocument/2006/relationships/tags" Target="../tags/tag288.xml"/><Relationship Id="rId15" Type="http://schemas.openxmlformats.org/officeDocument/2006/relationships/image" Target="../media/image8.png"/><Relationship Id="rId10" Type="http://schemas.openxmlformats.org/officeDocument/2006/relationships/tags" Target="../tags/tag293.xml"/><Relationship Id="rId4" Type="http://schemas.openxmlformats.org/officeDocument/2006/relationships/tags" Target="../tags/tag287.xml"/><Relationship Id="rId9" Type="http://schemas.openxmlformats.org/officeDocument/2006/relationships/tags" Target="../tags/tag292.xml"/><Relationship Id="rId1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image" Target="../media/image8.png"/><Relationship Id="rId3" Type="http://schemas.openxmlformats.org/officeDocument/2006/relationships/tags" Target="../tags/tag298.xml"/><Relationship Id="rId7" Type="http://schemas.openxmlformats.org/officeDocument/2006/relationships/tags" Target="../tags/tag302.xml"/><Relationship Id="rId12" Type="http://schemas.openxmlformats.org/officeDocument/2006/relationships/notesSlide" Target="../notesSlides/notesSlide41.xml"/><Relationship Id="rId2" Type="http://schemas.openxmlformats.org/officeDocument/2006/relationships/tags" Target="../tags/tag297.xml"/><Relationship Id="rId16" Type="http://schemas.openxmlformats.org/officeDocument/2006/relationships/chart" Target="../charts/chart12.xml"/><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slideLayout" Target="../slideLayouts/slideLayout1.xml"/><Relationship Id="rId5" Type="http://schemas.openxmlformats.org/officeDocument/2006/relationships/tags" Target="../tags/tag300.xml"/><Relationship Id="rId15" Type="http://schemas.openxmlformats.org/officeDocument/2006/relationships/chart" Target="../charts/chart11.xml"/><Relationship Id="rId10" Type="http://schemas.openxmlformats.org/officeDocument/2006/relationships/tags" Target="../tags/tag305.xml"/><Relationship Id="rId4" Type="http://schemas.openxmlformats.org/officeDocument/2006/relationships/tags" Target="../tags/tag299.xml"/><Relationship Id="rId9" Type="http://schemas.openxmlformats.org/officeDocument/2006/relationships/tags" Target="../tags/tag304.xml"/><Relationship Id="rId14"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openxmlformats.org/officeDocument/2006/relationships/tags" Target="../tags/tag313.xml"/><Relationship Id="rId13" Type="http://schemas.openxmlformats.org/officeDocument/2006/relationships/image" Target="../media/image33.png"/><Relationship Id="rId3" Type="http://schemas.openxmlformats.org/officeDocument/2006/relationships/tags" Target="../tags/tag308.xml"/><Relationship Id="rId7" Type="http://schemas.openxmlformats.org/officeDocument/2006/relationships/tags" Target="../tags/tag312.xml"/><Relationship Id="rId12" Type="http://schemas.openxmlformats.org/officeDocument/2006/relationships/image" Target="../media/image6.png"/><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image" Target="../media/image8.png"/><Relationship Id="rId5" Type="http://schemas.openxmlformats.org/officeDocument/2006/relationships/tags" Target="../tags/tag310.xml"/><Relationship Id="rId10" Type="http://schemas.openxmlformats.org/officeDocument/2006/relationships/notesSlide" Target="../notesSlides/notesSlide42.xml"/><Relationship Id="rId4" Type="http://schemas.openxmlformats.org/officeDocument/2006/relationships/tags" Target="../tags/tag309.xml"/><Relationship Id="rId9"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tags" Target="../tags/tag321.xml"/><Relationship Id="rId13" Type="http://schemas.openxmlformats.org/officeDocument/2006/relationships/image" Target="../media/image34.png"/><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image" Target="../media/image6.png"/><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image" Target="../media/image8.png"/><Relationship Id="rId5" Type="http://schemas.openxmlformats.org/officeDocument/2006/relationships/tags" Target="../tags/tag318.xml"/><Relationship Id="rId10" Type="http://schemas.openxmlformats.org/officeDocument/2006/relationships/notesSlide" Target="../notesSlides/notesSlide43.xml"/><Relationship Id="rId4" Type="http://schemas.openxmlformats.org/officeDocument/2006/relationships/tags" Target="../tags/tag317.xml"/><Relationship Id="rId9"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tags" Target="../tags/tag329.xml"/><Relationship Id="rId13" Type="http://schemas.openxmlformats.org/officeDocument/2006/relationships/tags" Target="../tags/tag334.xml"/><Relationship Id="rId18" Type="http://schemas.openxmlformats.org/officeDocument/2006/relationships/tags" Target="../tags/tag339.xml"/><Relationship Id="rId3" Type="http://schemas.openxmlformats.org/officeDocument/2006/relationships/tags" Target="../tags/tag324.xml"/><Relationship Id="rId21" Type="http://schemas.openxmlformats.org/officeDocument/2006/relationships/slideLayout" Target="../slideLayouts/slideLayout1.xml"/><Relationship Id="rId7" Type="http://schemas.openxmlformats.org/officeDocument/2006/relationships/tags" Target="../tags/tag328.xml"/><Relationship Id="rId12" Type="http://schemas.openxmlformats.org/officeDocument/2006/relationships/tags" Target="../tags/tag333.xml"/><Relationship Id="rId17" Type="http://schemas.openxmlformats.org/officeDocument/2006/relationships/tags" Target="../tags/tag338.xml"/><Relationship Id="rId2" Type="http://schemas.openxmlformats.org/officeDocument/2006/relationships/tags" Target="../tags/tag323.xml"/><Relationship Id="rId16" Type="http://schemas.openxmlformats.org/officeDocument/2006/relationships/tags" Target="../tags/tag337.xml"/><Relationship Id="rId20" Type="http://schemas.openxmlformats.org/officeDocument/2006/relationships/tags" Target="../tags/tag341.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tags" Target="../tags/tag332.xml"/><Relationship Id="rId24" Type="http://schemas.openxmlformats.org/officeDocument/2006/relationships/image" Target="../media/image6.png"/><Relationship Id="rId5" Type="http://schemas.openxmlformats.org/officeDocument/2006/relationships/tags" Target="../tags/tag326.xml"/><Relationship Id="rId15" Type="http://schemas.openxmlformats.org/officeDocument/2006/relationships/tags" Target="../tags/tag336.xml"/><Relationship Id="rId23" Type="http://schemas.openxmlformats.org/officeDocument/2006/relationships/image" Target="../media/image8.png"/><Relationship Id="rId10" Type="http://schemas.openxmlformats.org/officeDocument/2006/relationships/tags" Target="../tags/tag331.xml"/><Relationship Id="rId19" Type="http://schemas.openxmlformats.org/officeDocument/2006/relationships/tags" Target="../tags/tag340.xml"/><Relationship Id="rId4" Type="http://schemas.openxmlformats.org/officeDocument/2006/relationships/tags" Target="../tags/tag325.xml"/><Relationship Id="rId9" Type="http://schemas.openxmlformats.org/officeDocument/2006/relationships/tags" Target="../tags/tag330.xml"/><Relationship Id="rId14" Type="http://schemas.openxmlformats.org/officeDocument/2006/relationships/tags" Target="../tags/tag335.xml"/><Relationship Id="rId2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3.xml"/><Relationship Id="rId1" Type="http://schemas.openxmlformats.org/officeDocument/2006/relationships/tags" Target="../tags/tag342.xml"/><Relationship Id="rId4"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25.xml"/><Relationship Id="rId7"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6.png"/><Relationship Id="rId4" Type="http://schemas.openxmlformats.org/officeDocument/2006/relationships/tags" Target="../tags/tag26.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1.xml"/><Relationship Id="rId7"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image" Target="../media/image6.png"/><Relationship Id="rId4" Type="http://schemas.openxmlformats.org/officeDocument/2006/relationships/tags" Target="../tags/tag32.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image" Target="../media/image14.png"/><Relationship Id="rId3" Type="http://schemas.openxmlformats.org/officeDocument/2006/relationships/tags" Target="../tags/tag39.xml"/><Relationship Id="rId21" Type="http://schemas.openxmlformats.org/officeDocument/2006/relationships/image" Target="../media/image9.png"/><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image" Target="../media/image13.png"/><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notesSlide" Target="../notesSlides/notesSlide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image" Target="../media/image12.png"/><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image" Target="../media/image11.png"/><Relationship Id="rId10" Type="http://schemas.openxmlformats.org/officeDocument/2006/relationships/tags" Target="../tags/tag46.xml"/><Relationship Id="rId19" Type="http://schemas.openxmlformats.org/officeDocument/2006/relationships/slideLayout" Target="../slideLayouts/slideLayout2.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chart" Target="../charts/chart1.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image" Target="../media/image6.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image" Target="../media/image8.png"/><Relationship Id="rId5" Type="http://schemas.openxmlformats.org/officeDocument/2006/relationships/tags" Target="../tags/tag59.xml"/><Relationship Id="rId10" Type="http://schemas.openxmlformats.org/officeDocument/2006/relationships/notesSlide" Target="../notesSlides/notesSlide9.xml"/><Relationship Id="rId4" Type="http://schemas.openxmlformats.org/officeDocument/2006/relationships/tags" Target="../tags/tag58.xml"/><Relationship Id="rId9" Type="http://schemas.openxmlformats.org/officeDocument/2006/relationships/slideLayout" Target="../slideLayouts/slideLayout1.xml"/><Relationship Id="rId1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7" name="Picture 6">
            <a:extLst>
              <a:ext uri="{FF2B5EF4-FFF2-40B4-BE49-F238E27FC236}">
                <a16:creationId xmlns:a16="http://schemas.microsoft.com/office/drawing/2014/main" id="{E8948EBD-DDAD-4265-95D4-66ACEE5CF138}"/>
              </a:ext>
            </a:extLst>
          </p:cNvPr>
          <p:cNvPicPr>
            <a:picLocks noChangeAspect="1"/>
          </p:cNvPicPr>
          <p:nvPr>
            <p:custDataLst>
              <p:tags r:id="rId1"/>
            </p:custDataLst>
          </p:nvPr>
        </p:nvPicPr>
        <p:blipFill>
          <a:blip r:embed="rId7"/>
          <a:stretch>
            <a:fillRect/>
          </a:stretch>
        </p:blipFill>
        <p:spPr>
          <a:xfrm>
            <a:off x="2575" y="31818"/>
            <a:ext cx="12188827" cy="6856215"/>
          </a:xfrm>
          <a:prstGeom prst="rect">
            <a:avLst/>
          </a:prstGeom>
        </p:spPr>
      </p:pic>
      <p:sp>
        <p:nvSpPr>
          <p:cNvPr id="119" name="Google Shape;119;p17"/>
          <p:cNvSpPr txBox="1">
            <a:spLocks noGrp="1"/>
          </p:cNvSpPr>
          <p:nvPr>
            <p:ph type="ctrTitle" idx="4294967295"/>
            <p:custDataLst>
              <p:tags r:id="rId2"/>
            </p:custDataLst>
          </p:nvPr>
        </p:nvSpPr>
        <p:spPr>
          <a:xfrm>
            <a:off x="1027000" y="5178533"/>
            <a:ext cx="9030000" cy="714800"/>
          </a:xfrm>
          <a:prstGeom prst="rect">
            <a:avLst/>
          </a:prstGeom>
        </p:spPr>
        <p:txBody>
          <a:bodyPr spcFirstLastPara="1" wrap="square" lIns="121900" tIns="121900" rIns="121900" bIns="121900" anchor="ctr" anchorCtr="0">
            <a:noAutofit/>
          </a:bodyPr>
          <a:lstStyle/>
          <a:p>
            <a:pPr>
              <a:lnSpc>
                <a:spcPct val="115000"/>
              </a:lnSpc>
              <a:spcAft>
                <a:spcPts val="1333"/>
              </a:spcAft>
            </a:pPr>
            <a:r>
              <a:rPr lang="fr-FR" sz="2400" dirty="0">
                <a:solidFill>
                  <a:srgbClr val="000000"/>
                </a:solidFill>
              </a:rPr>
              <a:t>Rapport sur les emplois et compétences en France</a:t>
            </a:r>
            <a:endParaRPr sz="2400" dirty="0">
              <a:solidFill>
                <a:srgbClr val="000000"/>
              </a:solidFill>
            </a:endParaRPr>
          </a:p>
        </p:txBody>
      </p:sp>
      <p:pic>
        <p:nvPicPr>
          <p:cNvPr id="121" name="Google Shape;121;p17"/>
          <p:cNvPicPr preferRelativeResize="0"/>
          <p:nvPr>
            <p:custDataLst>
              <p:tags r:id="rId3"/>
            </p:custDataLst>
          </p:nvPr>
        </p:nvPicPr>
        <p:blipFill>
          <a:blip r:embed="rId8">
            <a:alphaModFix/>
          </a:blip>
          <a:stretch>
            <a:fillRect/>
          </a:stretch>
        </p:blipFill>
        <p:spPr>
          <a:xfrm>
            <a:off x="1172069" y="3655934"/>
            <a:ext cx="2625500" cy="650033"/>
          </a:xfrm>
          <a:prstGeom prst="rect">
            <a:avLst/>
          </a:prstGeom>
          <a:noFill/>
          <a:ln>
            <a:noFill/>
          </a:ln>
        </p:spPr>
      </p:pic>
      <p:sp>
        <p:nvSpPr>
          <p:cNvPr id="2" name="TextBox 1">
            <a:extLst>
              <a:ext uri="{FF2B5EF4-FFF2-40B4-BE49-F238E27FC236}">
                <a16:creationId xmlns:a16="http://schemas.microsoft.com/office/drawing/2014/main" id="{D674C357-D106-44F1-810C-B6532138B79D}"/>
              </a:ext>
            </a:extLst>
          </p:cNvPr>
          <p:cNvSpPr txBox="1"/>
          <p:nvPr>
            <p:custDataLst>
              <p:tags r:id="rId4"/>
            </p:custDataLst>
          </p:nvPr>
        </p:nvSpPr>
        <p:spPr>
          <a:xfrm>
            <a:off x="0" y="0"/>
            <a:ext cx="3810000" cy="1270000"/>
          </a:xfrm>
          <a:prstGeom prst="rect">
            <a:avLst/>
          </a:prstGeom>
          <a:noFill/>
        </p:spPr>
        <p:txBody>
          <a:bodyPr vert="horz" rtlCol="0">
            <a:spAutoFit/>
          </a:bodyPr>
          <a:lstStyle/>
          <a:p>
            <a:endParaRPr lang="fr-BE" dirty="0"/>
          </a:p>
        </p:txBody>
      </p:sp>
      <p:pic>
        <p:nvPicPr>
          <p:cNvPr id="4" name="Picture 3">
            <a:extLst>
              <a:ext uri="{FF2B5EF4-FFF2-40B4-BE49-F238E27FC236}">
                <a16:creationId xmlns:a16="http://schemas.microsoft.com/office/drawing/2014/main" id="{50FB12BF-08DB-421F-A52E-17B74021D67A}"/>
              </a:ext>
            </a:extLst>
          </p:cNvPr>
          <p:cNvPicPr>
            <a:picLocks noChangeAspect="1"/>
          </p:cNvPicPr>
          <p:nvPr/>
        </p:nvPicPr>
        <p:blipFill>
          <a:blip r:embed="rId9"/>
          <a:stretch>
            <a:fillRect/>
          </a:stretch>
        </p:blipFill>
        <p:spPr>
          <a:xfrm>
            <a:off x="8071037" y="3004637"/>
            <a:ext cx="2343150" cy="1952625"/>
          </a:xfrm>
          <a:prstGeom prst="rect">
            <a:avLst/>
          </a:prstGeom>
        </p:spPr>
      </p:pic>
    </p:spTree>
    <p:extLst>
      <p:ext uri="{BB962C8B-B14F-4D97-AF65-F5344CB8AC3E}">
        <p14:creationId xmlns:p14="http://schemas.microsoft.com/office/powerpoint/2010/main" val="3481969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Picture 4">
            <a:extLst>
              <a:ext uri="{FF2B5EF4-FFF2-40B4-BE49-F238E27FC236}">
                <a16:creationId xmlns:a16="http://schemas.microsoft.com/office/drawing/2014/main" id="{400FFC07-E188-444A-9759-FCF1BD353A91}"/>
              </a:ext>
            </a:extLst>
          </p:cNvPr>
          <p:cNvPicPr>
            <a:picLocks noChangeAspect="1"/>
          </p:cNvPicPr>
          <p:nvPr>
            <p:custDataLst>
              <p:tags r:id="rId1"/>
            </p:custDataLst>
          </p:nvPr>
        </p:nvPicPr>
        <p:blipFill>
          <a:blip r:embed="rId5"/>
          <a:stretch>
            <a:fillRect/>
          </a:stretch>
        </p:blipFill>
        <p:spPr>
          <a:xfrm>
            <a:off x="2575" y="1338"/>
            <a:ext cx="12188827" cy="6856215"/>
          </a:xfrm>
          <a:prstGeom prst="rect">
            <a:avLst/>
          </a:prstGeom>
        </p:spPr>
      </p:pic>
      <p:sp>
        <p:nvSpPr>
          <p:cNvPr id="245" name="Google Shape;245;p24"/>
          <p:cNvSpPr txBox="1"/>
          <p:nvPr>
            <p:custDataLst>
              <p:tags r:id="rId2"/>
            </p:custDataLst>
          </p:nvPr>
        </p:nvSpPr>
        <p:spPr>
          <a:xfrm>
            <a:off x="2142565" y="3604151"/>
            <a:ext cx="8561294" cy="832198"/>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fr-BE" sz="2400" b="1" kern="0" dirty="0">
                <a:solidFill>
                  <a:srgbClr val="000000"/>
                </a:solidFill>
                <a:latin typeface="Source Sans Pro"/>
                <a:ea typeface="Source Sans Pro"/>
                <a:cs typeface="Source Sans Pro"/>
                <a:sym typeface="Source Sans Pro"/>
              </a:rPr>
              <a:t>Quelles sont les tendances professionnelles en France?</a:t>
            </a:r>
            <a:endParaRPr sz="2400" b="1" kern="0" dirty="0">
              <a:solidFill>
                <a:srgbClr val="000000"/>
              </a:solidFill>
              <a:latin typeface="Source Sans Pro"/>
              <a:ea typeface="Source Sans Pro"/>
              <a:sym typeface="Source Sans Pro"/>
            </a:endParaRPr>
          </a:p>
        </p:txBody>
      </p:sp>
    </p:spTree>
    <p:extLst>
      <p:ext uri="{BB962C8B-B14F-4D97-AF65-F5344CB8AC3E}">
        <p14:creationId xmlns:p14="http://schemas.microsoft.com/office/powerpoint/2010/main" val="209199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11</a:t>
            </a:fld>
            <a:endParaRPr kern="0">
              <a:solidFill>
                <a:srgbClr val="FFFFFF"/>
              </a:solidFill>
            </a:endParaRPr>
          </a:p>
        </p:txBody>
      </p:sp>
      <p:pic>
        <p:nvPicPr>
          <p:cNvPr id="128" name="Google Shape;128;p18"/>
          <p:cNvPicPr preferRelativeResize="0"/>
          <p:nvPr>
            <p:custDataLst>
              <p:tags r:id="rId3"/>
            </p:custDataLst>
          </p:nvPr>
        </p:nvPicPr>
        <p:blipFill rotWithShape="1">
          <a:blip r:embed="rId10">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313765" y="223532"/>
            <a:ext cx="11714435" cy="1167157"/>
          </a:xfrm>
          <a:prstGeom prst="rect">
            <a:avLst/>
          </a:prstGeom>
          <a:noFill/>
          <a:ln>
            <a:noFill/>
          </a:ln>
        </p:spPr>
        <p:txBody>
          <a:bodyPr spcFirstLastPara="1" wrap="square" lIns="121900" tIns="60933" rIns="121900" bIns="60933" anchor="t" anchorCtr="0">
            <a:noAutofit/>
          </a:bodyPr>
          <a:lstStyle/>
          <a:p>
            <a:pPr algn="ctr" defTabSz="1219170">
              <a:buClr>
                <a:srgbClr val="000000"/>
              </a:buClr>
            </a:pPr>
            <a:r>
              <a:rPr lang="fr-FR" sz="2400" kern="0" dirty="0">
                <a:solidFill>
                  <a:srgbClr val="000000"/>
                </a:solidFill>
                <a:latin typeface="Source Sans Pro"/>
                <a:ea typeface="Source Sans Pro"/>
                <a:cs typeface="Source Sans Pro"/>
                <a:sym typeface="Source Sans Pro"/>
              </a:rPr>
              <a:t>Les activités de recrutement en France </a:t>
            </a:r>
          </a:p>
          <a:p>
            <a:pPr defTabSz="1219170">
              <a:buClr>
                <a:srgbClr val="000000"/>
              </a:buClr>
            </a:pPr>
            <a:r>
              <a:rPr lang="fr-FR" sz="1500" kern="0" dirty="0">
                <a:solidFill>
                  <a:srgbClr val="000000"/>
                </a:solidFill>
                <a:latin typeface="Source Sans Pro"/>
                <a:ea typeface="Source Sans Pro"/>
                <a:cs typeface="Source Sans Pro"/>
                <a:sym typeface="Source Sans Pro"/>
              </a:rPr>
              <a:t>Pour chaque année, le recrutement pour une profession a été calculé en tant que proportion du recrutement total pour cette année, </a:t>
            </a:r>
            <a:r>
              <a:rPr lang="fr-BE" sz="1500" kern="0" dirty="0">
                <a:solidFill>
                  <a:srgbClr val="000000"/>
                </a:solidFill>
                <a:latin typeface="Source Sans Pro"/>
                <a:ea typeface="Source Sans Pro"/>
                <a:cs typeface="Source Sans Pro"/>
                <a:sym typeface="Source Sans Pro"/>
              </a:rPr>
              <a:t>ce qui nous donne un ensemble de données chronologiques relatif à la proportion du recrutement pour chaque profession</a:t>
            </a:r>
            <a:r>
              <a:rPr lang="fr-FR" sz="1500" kern="0" dirty="0">
                <a:solidFill>
                  <a:srgbClr val="000000"/>
                </a:solidFill>
                <a:latin typeface="Source Sans Pro"/>
                <a:ea typeface="Source Sans Pro"/>
                <a:cs typeface="Source Sans Pro"/>
                <a:sym typeface="Source Sans Pro"/>
              </a:rPr>
              <a:t>. Les professions dites </a:t>
            </a:r>
            <a:r>
              <a:rPr lang="fr-FR" sz="1500" kern="0">
                <a:solidFill>
                  <a:srgbClr val="000000"/>
                </a:solidFill>
                <a:latin typeface="Source Sans Pro"/>
                <a:ea typeface="Source Sans Pro"/>
                <a:sym typeface="Source Sans Pro"/>
              </a:rPr>
              <a:t>émergentes ou en </a:t>
            </a:r>
            <a:r>
              <a:rPr lang="fr-FR" sz="1500" kern="0" dirty="0">
                <a:solidFill>
                  <a:srgbClr val="000000"/>
                </a:solidFill>
                <a:latin typeface="Source Sans Pro"/>
                <a:ea typeface="Source Sans Pro"/>
                <a:sym typeface="Source Sans Pro"/>
              </a:rPr>
              <a:t>déclin sont définies comme celles ayant observé (respectivement) la plus grande augmentation ou diminution au niveau de la proportion de recrutement au cours de la période observée.</a:t>
            </a:r>
          </a:p>
          <a:p>
            <a:pPr defTabSz="1219170">
              <a:buClr>
                <a:srgbClr val="000000"/>
              </a:buClr>
            </a:pPr>
            <a:endParaRPr lang="fr-FR" sz="2400" kern="0" dirty="0">
              <a:solidFill>
                <a:srgbClr val="000000"/>
              </a:solidFill>
              <a:latin typeface="Source Sans Pro"/>
              <a:ea typeface="Source Sans Pro"/>
              <a:cs typeface="Source Sans Pro"/>
              <a:sym typeface="Source Sans Pro"/>
            </a:endParaRPr>
          </a:p>
        </p:txBody>
      </p:sp>
      <p:pic>
        <p:nvPicPr>
          <p:cNvPr id="133" name="Google Shape;133;p18"/>
          <p:cNvPicPr preferRelativeResize="0"/>
          <p:nvPr>
            <p:custDataLst>
              <p:tags r:id="rId6"/>
            </p:custDataLst>
          </p:nvPr>
        </p:nvPicPr>
        <p:blipFill>
          <a:blip r:embed="rId11">
            <a:alphaModFix/>
          </a:blip>
          <a:stretch>
            <a:fillRect/>
          </a:stretch>
        </p:blipFill>
        <p:spPr>
          <a:xfrm>
            <a:off x="10675905" y="6383800"/>
            <a:ext cx="1412596" cy="349733"/>
          </a:xfrm>
          <a:prstGeom prst="rect">
            <a:avLst/>
          </a:prstGeom>
          <a:noFill/>
          <a:ln>
            <a:noFill/>
          </a:ln>
        </p:spPr>
      </p:pic>
      <p:pic>
        <p:nvPicPr>
          <p:cNvPr id="10" name="Picture 9">
            <a:extLst>
              <a:ext uri="{FF2B5EF4-FFF2-40B4-BE49-F238E27FC236}">
                <a16:creationId xmlns:a16="http://schemas.microsoft.com/office/drawing/2014/main" id="{BEC0DE72-037F-CF46-B181-06C06B336BDE}"/>
              </a:ext>
            </a:extLst>
          </p:cNvPr>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3003176" y="1676132"/>
            <a:ext cx="6082558" cy="4995808"/>
          </a:xfrm>
          <a:prstGeom prst="rect">
            <a:avLst/>
          </a:prstGeom>
        </p:spPr>
      </p:pic>
    </p:spTree>
    <p:extLst>
      <p:ext uri="{BB962C8B-B14F-4D97-AF65-F5344CB8AC3E}">
        <p14:creationId xmlns:p14="http://schemas.microsoft.com/office/powerpoint/2010/main" val="168930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Picture 4">
            <a:extLst>
              <a:ext uri="{FF2B5EF4-FFF2-40B4-BE49-F238E27FC236}">
                <a16:creationId xmlns:a16="http://schemas.microsoft.com/office/drawing/2014/main" id="{C0637A1E-364B-4656-B29A-561D8C9E8882}"/>
              </a:ext>
            </a:extLst>
          </p:cNvPr>
          <p:cNvPicPr>
            <a:picLocks noChangeAspect="1"/>
          </p:cNvPicPr>
          <p:nvPr>
            <p:custDataLst>
              <p:tags r:id="rId1"/>
            </p:custDataLst>
          </p:nvPr>
        </p:nvPicPr>
        <p:blipFill>
          <a:blip r:embed="rId5"/>
          <a:stretch>
            <a:fillRect/>
          </a:stretch>
        </p:blipFill>
        <p:spPr>
          <a:xfrm>
            <a:off x="2575" y="1338"/>
            <a:ext cx="12188827" cy="6856215"/>
          </a:xfrm>
          <a:prstGeom prst="rect">
            <a:avLst/>
          </a:prstGeom>
        </p:spPr>
      </p:pic>
      <p:sp>
        <p:nvSpPr>
          <p:cNvPr id="245" name="Google Shape;245;p24"/>
          <p:cNvSpPr txBox="1"/>
          <p:nvPr>
            <p:custDataLst>
              <p:tags r:id="rId2"/>
            </p:custDataLst>
          </p:nvPr>
        </p:nvSpPr>
        <p:spPr>
          <a:xfrm>
            <a:off x="1609705" y="3796838"/>
            <a:ext cx="9678171" cy="513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fr-BE" sz="2400" b="1" kern="0" dirty="0">
                <a:solidFill>
                  <a:srgbClr val="000000"/>
                </a:solidFill>
                <a:latin typeface="Source Sans Pro"/>
                <a:ea typeface="Source Sans Pro"/>
                <a:cs typeface="Source Sans Pro"/>
                <a:sym typeface="Source Sans Pro"/>
              </a:rPr>
              <a:t>Analyse en profondeur des professions les plus émergentes</a:t>
            </a:r>
            <a:endParaRPr sz="2400" b="1" kern="0" dirty="0">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402459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13</a:t>
            </a:fld>
            <a:endParaRPr kern="0">
              <a:solidFill>
                <a:srgbClr val="FFFFFF"/>
              </a:solidFill>
            </a:endParaRPr>
          </a:p>
        </p:txBody>
      </p:sp>
      <p:pic>
        <p:nvPicPr>
          <p:cNvPr id="128" name="Google Shape;128;p18"/>
          <p:cNvPicPr preferRelativeResize="0"/>
          <p:nvPr>
            <p:custDataLst>
              <p:tags r:id="rId3"/>
            </p:custDataLst>
          </p:nvPr>
        </p:nvPicPr>
        <p:blipFill rotWithShape="1">
          <a:blip r:embed="rId10">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403412" y="417908"/>
            <a:ext cx="11342525" cy="786868"/>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FR" sz="2400" kern="0" dirty="0">
                <a:solidFill>
                  <a:srgbClr val="000000"/>
                </a:solidFill>
                <a:latin typeface="Source Sans Pro"/>
                <a:ea typeface="Source Sans Pro"/>
                <a:cs typeface="Source Sans Pro"/>
                <a:sym typeface="Source Sans Pro"/>
              </a:rPr>
              <a:t>On constate une augmentation des emplois liés à la technologie au cours des cinq dernières années</a:t>
            </a:r>
          </a:p>
        </p:txBody>
      </p:sp>
      <p:pic>
        <p:nvPicPr>
          <p:cNvPr id="133" name="Google Shape;133;p18"/>
          <p:cNvPicPr preferRelativeResize="0"/>
          <p:nvPr>
            <p:custDataLst>
              <p:tags r:id="rId6"/>
            </p:custDataLst>
          </p:nvPr>
        </p:nvPicPr>
        <p:blipFill>
          <a:blip r:embed="rId11">
            <a:alphaModFix/>
          </a:blip>
          <a:stretch>
            <a:fillRect/>
          </a:stretch>
        </p:blipFill>
        <p:spPr>
          <a:xfrm>
            <a:off x="10675905" y="6383800"/>
            <a:ext cx="1412596" cy="349733"/>
          </a:xfrm>
          <a:prstGeom prst="rect">
            <a:avLst/>
          </a:prstGeom>
          <a:noFill/>
          <a:ln>
            <a:noFill/>
          </a:ln>
        </p:spPr>
      </p:pic>
      <p:graphicFrame>
        <p:nvGraphicFramePr>
          <p:cNvPr id="11" name="Content Placeholder 3">
            <a:extLst>
              <a:ext uri="{FF2B5EF4-FFF2-40B4-BE49-F238E27FC236}">
                <a16:creationId xmlns:a16="http://schemas.microsoft.com/office/drawing/2014/main" id="{A9E9679B-F77B-344D-9D8B-8E85BFA47EE3}"/>
              </a:ext>
            </a:extLst>
          </p:cNvPr>
          <p:cNvGraphicFramePr>
            <a:graphicFrameLocks/>
          </p:cNvGraphicFramePr>
          <p:nvPr>
            <p:custDataLst>
              <p:tags r:id="rId7"/>
            </p:custDataLst>
            <p:extLst>
              <p:ext uri="{D42A27DB-BD31-4B8C-83A1-F6EECF244321}">
                <p14:modId xmlns:p14="http://schemas.microsoft.com/office/powerpoint/2010/main" val="1820713599"/>
              </p:ext>
            </p:extLst>
          </p:nvPr>
        </p:nvGraphicFramePr>
        <p:xfrm>
          <a:off x="486454" y="1175288"/>
          <a:ext cx="11123961" cy="5218771"/>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27474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14</a:t>
            </a:fld>
            <a:endParaRPr kern="0">
              <a:solidFill>
                <a:srgbClr val="FFFFFF"/>
              </a:solidFill>
            </a:endParaRPr>
          </a:p>
        </p:txBody>
      </p:sp>
      <p:pic>
        <p:nvPicPr>
          <p:cNvPr id="128" name="Google Shape;128;p18"/>
          <p:cNvPicPr preferRelativeResize="0"/>
          <p:nvPr>
            <p:custDataLst>
              <p:tags r:id="rId3"/>
            </p:custDataLst>
          </p:nvPr>
        </p:nvPicPr>
        <p:blipFill rotWithShape="1">
          <a:blip r:embed="rId10">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683913" y="374216"/>
            <a:ext cx="11199184" cy="4616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Évolution dans le temps </a:t>
            </a:r>
            <a:r>
              <a:rPr lang="fr-BE" sz="2400" kern="0" dirty="0">
                <a:solidFill>
                  <a:srgbClr val="000000"/>
                </a:solidFill>
                <a:latin typeface="Source Sans Pro"/>
                <a:ea typeface="Source Sans Pro"/>
                <a:sym typeface="Source Sans Pro"/>
              </a:rPr>
              <a:t>des </a:t>
            </a:r>
            <a:r>
              <a:rPr lang="fr-BE" sz="2400" kern="0" dirty="0">
                <a:solidFill>
                  <a:srgbClr val="000000"/>
                </a:solidFill>
                <a:latin typeface="Source Sans Pro"/>
                <a:ea typeface="Source Sans Pro"/>
                <a:cs typeface="Source Sans Pro"/>
                <a:sym typeface="Source Sans Pro"/>
              </a:rPr>
              <a:t>professions émergentes</a:t>
            </a:r>
            <a:endParaRPr sz="2400" kern="0" dirty="0">
              <a:solidFill>
                <a:srgbClr val="000000"/>
              </a:solidFill>
              <a:latin typeface="Source Sans Pro"/>
              <a:ea typeface="Source Sans Pro"/>
              <a:cs typeface="Source Sans Pro"/>
              <a:sym typeface="Source Sans Pro"/>
            </a:endParaRPr>
          </a:p>
        </p:txBody>
      </p:sp>
      <p:pic>
        <p:nvPicPr>
          <p:cNvPr id="133" name="Google Shape;133;p18"/>
          <p:cNvPicPr preferRelativeResize="0"/>
          <p:nvPr>
            <p:custDataLst>
              <p:tags r:id="rId6"/>
            </p:custDataLst>
          </p:nvPr>
        </p:nvPicPr>
        <p:blipFill>
          <a:blip r:embed="rId11">
            <a:alphaModFix/>
          </a:blip>
          <a:stretch>
            <a:fillRect/>
          </a:stretch>
        </p:blipFill>
        <p:spPr>
          <a:xfrm>
            <a:off x="10675905" y="6383800"/>
            <a:ext cx="1412596" cy="349733"/>
          </a:xfrm>
          <a:prstGeom prst="rect">
            <a:avLst/>
          </a:prstGeom>
          <a:noFill/>
          <a:ln>
            <a:noFill/>
          </a:ln>
        </p:spPr>
      </p:pic>
      <p:pic>
        <p:nvPicPr>
          <p:cNvPr id="12" name="Picture 11">
            <a:extLst>
              <a:ext uri="{FF2B5EF4-FFF2-40B4-BE49-F238E27FC236}">
                <a16:creationId xmlns:a16="http://schemas.microsoft.com/office/drawing/2014/main" id="{7099625B-BCA3-8E4C-AFFA-3C18342CDBE0}"/>
              </a:ext>
            </a:extLst>
          </p:cNvPr>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2131937" y="1033658"/>
            <a:ext cx="6939783" cy="5699876"/>
          </a:xfrm>
          <a:prstGeom prst="rect">
            <a:avLst/>
          </a:prstGeom>
        </p:spPr>
      </p:pic>
    </p:spTree>
    <p:extLst>
      <p:ext uri="{BB962C8B-B14F-4D97-AF65-F5344CB8AC3E}">
        <p14:creationId xmlns:p14="http://schemas.microsoft.com/office/powerpoint/2010/main" val="385755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15</a:t>
            </a:fld>
            <a:endParaRPr kern="0">
              <a:solidFill>
                <a:srgbClr val="FFFFFF"/>
              </a:solidFill>
            </a:endParaRPr>
          </a:p>
        </p:txBody>
      </p:sp>
      <p:pic>
        <p:nvPicPr>
          <p:cNvPr id="128" name="Google Shape;128;p18"/>
          <p:cNvPicPr preferRelativeResize="0"/>
          <p:nvPr>
            <p:custDataLst>
              <p:tags r:id="rId3"/>
            </p:custDataLst>
          </p:nvPr>
        </p:nvPicPr>
        <p:blipFill rotWithShape="1">
          <a:blip r:embed="rId10">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546753" y="417908"/>
            <a:ext cx="11199184" cy="4616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Évolution dans le temps </a:t>
            </a:r>
            <a:r>
              <a:rPr lang="fr-BE" sz="2400" kern="0" dirty="0">
                <a:solidFill>
                  <a:srgbClr val="000000"/>
                </a:solidFill>
                <a:latin typeface="Source Sans Pro"/>
                <a:ea typeface="Source Sans Pro"/>
                <a:sym typeface="Source Sans Pro"/>
              </a:rPr>
              <a:t>des </a:t>
            </a:r>
            <a:r>
              <a:rPr lang="fr-BE" sz="2400" kern="0" dirty="0">
                <a:solidFill>
                  <a:srgbClr val="000000"/>
                </a:solidFill>
                <a:latin typeface="Source Sans Pro"/>
                <a:ea typeface="Source Sans Pro"/>
                <a:cs typeface="Source Sans Pro"/>
                <a:sym typeface="Source Sans Pro"/>
              </a:rPr>
              <a:t>professions émergentes</a:t>
            </a:r>
          </a:p>
          <a:p>
            <a:pPr defTabSz="1219170">
              <a:buClr>
                <a:srgbClr val="000000"/>
              </a:buClr>
            </a:pPr>
            <a:endParaRPr sz="2400" kern="0" dirty="0">
              <a:solidFill>
                <a:srgbClr val="000000"/>
              </a:solidFill>
              <a:latin typeface="Source Sans Pro"/>
              <a:ea typeface="Source Sans Pro"/>
              <a:cs typeface="Source Sans Pro"/>
              <a:sym typeface="Source Sans Pro"/>
            </a:endParaRPr>
          </a:p>
        </p:txBody>
      </p:sp>
      <p:pic>
        <p:nvPicPr>
          <p:cNvPr id="133" name="Google Shape;133;p18"/>
          <p:cNvPicPr preferRelativeResize="0"/>
          <p:nvPr>
            <p:custDataLst>
              <p:tags r:id="rId6"/>
            </p:custDataLst>
          </p:nvPr>
        </p:nvPicPr>
        <p:blipFill>
          <a:blip r:embed="rId11">
            <a:alphaModFix/>
          </a:blip>
          <a:stretch>
            <a:fillRect/>
          </a:stretch>
        </p:blipFill>
        <p:spPr>
          <a:xfrm>
            <a:off x="10675905" y="6383800"/>
            <a:ext cx="1412596" cy="349733"/>
          </a:xfrm>
          <a:prstGeom prst="rect">
            <a:avLst/>
          </a:prstGeom>
          <a:noFill/>
          <a:ln>
            <a:noFill/>
          </a:ln>
        </p:spPr>
      </p:pic>
      <p:pic>
        <p:nvPicPr>
          <p:cNvPr id="12" name="Picture 11">
            <a:extLst>
              <a:ext uri="{FF2B5EF4-FFF2-40B4-BE49-F238E27FC236}">
                <a16:creationId xmlns:a16="http://schemas.microsoft.com/office/drawing/2014/main" id="{7099625B-BCA3-8E4C-AFFA-3C18342CDBE0}"/>
              </a:ext>
            </a:extLst>
          </p:cNvPr>
          <p:cNvPicPr>
            <a:picLocks noChangeAspect="1"/>
          </p:cNvPicPr>
          <p:nvPr>
            <p:custDataLst>
              <p:tags r:id="rId7"/>
            </p:custDataLst>
          </p:nvPr>
        </p:nvPicPr>
        <p:blipFill>
          <a:blip r:embed="rId12"/>
          <a:stretch>
            <a:fillRect/>
          </a:stretch>
        </p:blipFill>
        <p:spPr>
          <a:xfrm>
            <a:off x="2131937" y="1033657"/>
            <a:ext cx="6939783" cy="5699875"/>
          </a:xfrm>
          <a:prstGeom prst="rect">
            <a:avLst/>
          </a:prstGeom>
        </p:spPr>
      </p:pic>
    </p:spTree>
    <p:extLst>
      <p:ext uri="{BB962C8B-B14F-4D97-AF65-F5344CB8AC3E}">
        <p14:creationId xmlns:p14="http://schemas.microsoft.com/office/powerpoint/2010/main" val="1676073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16</a:t>
            </a:fld>
            <a:endParaRPr kern="0">
              <a:solidFill>
                <a:srgbClr val="FFFFFF"/>
              </a:solidFill>
            </a:endParaRPr>
          </a:p>
        </p:txBody>
      </p:sp>
      <p:pic>
        <p:nvPicPr>
          <p:cNvPr id="128" name="Google Shape;128;p18"/>
          <p:cNvPicPr preferRelativeResize="0"/>
          <p:nvPr>
            <p:custDataLst>
              <p:tags r:id="rId3"/>
            </p:custDataLst>
          </p:nvPr>
        </p:nvPicPr>
        <p:blipFill rotWithShape="1">
          <a:blip r:embed="rId16">
            <a:alphaModFix/>
          </a:blip>
          <a:srcRect r="7766"/>
          <a:stretch/>
        </p:blipFill>
        <p:spPr>
          <a:xfrm>
            <a:off x="133555" y="6166197"/>
            <a:ext cx="270967" cy="268600"/>
          </a:xfrm>
          <a:prstGeom prst="rect">
            <a:avLst/>
          </a:prstGeom>
          <a:noFill/>
          <a:ln>
            <a:noFill/>
          </a:ln>
        </p:spPr>
      </p:pic>
      <p:sp>
        <p:nvSpPr>
          <p:cNvPr id="132" name="Google Shape;132;p18"/>
          <p:cNvSpPr txBox="1"/>
          <p:nvPr>
            <p:custDataLst>
              <p:tags r:id="rId4"/>
            </p:custDataLst>
          </p:nvPr>
        </p:nvSpPr>
        <p:spPr>
          <a:xfrm>
            <a:off x="305137" y="163332"/>
            <a:ext cx="11783364" cy="737529"/>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Voici les compétences les plus répertoriées associées aux emplois non-techniques </a:t>
            </a:r>
            <a:r>
              <a:rPr lang="fr-BE" sz="2400" kern="0" dirty="0">
                <a:solidFill>
                  <a:srgbClr val="000000"/>
                </a:solidFill>
                <a:latin typeface="Source Sans Pro"/>
                <a:ea typeface="Source Sans Pro"/>
                <a:sym typeface="Source Sans Pro"/>
              </a:rPr>
              <a:t>émergents </a:t>
            </a:r>
            <a:r>
              <a:rPr lang="fr-BE" sz="2400" kern="0" dirty="0">
                <a:solidFill>
                  <a:srgbClr val="000000"/>
                </a:solidFill>
                <a:latin typeface="Source Sans Pro"/>
                <a:ea typeface="Source Sans Pro"/>
                <a:cs typeface="Source Sans Pro"/>
                <a:sym typeface="Source Sans Pro"/>
              </a:rPr>
              <a:t>en France</a:t>
            </a:r>
            <a:endParaRPr sz="2400" kern="0" dirty="0">
              <a:solidFill>
                <a:srgbClr val="000000"/>
              </a:solidFill>
              <a:latin typeface="Source Sans Pro"/>
              <a:ea typeface="Source Sans Pro"/>
              <a:cs typeface="Source Sans Pro"/>
              <a:sym typeface="Source Sans Pro"/>
            </a:endParaRPr>
          </a:p>
        </p:txBody>
      </p:sp>
      <p:pic>
        <p:nvPicPr>
          <p:cNvPr id="133" name="Google Shape;133;p18"/>
          <p:cNvPicPr preferRelativeResize="0"/>
          <p:nvPr>
            <p:custDataLst>
              <p:tags r:id="rId5"/>
            </p:custDataLst>
          </p:nvPr>
        </p:nvPicPr>
        <p:blipFill>
          <a:blip r:embed="rId17">
            <a:alphaModFix/>
          </a:blip>
          <a:stretch>
            <a:fillRect/>
          </a:stretch>
        </p:blipFill>
        <p:spPr>
          <a:xfrm>
            <a:off x="10675905" y="6383800"/>
            <a:ext cx="1412596" cy="349733"/>
          </a:xfrm>
          <a:prstGeom prst="rect">
            <a:avLst/>
          </a:prstGeom>
          <a:noFill/>
          <a:ln>
            <a:noFill/>
          </a:ln>
        </p:spPr>
      </p:pic>
      <p:graphicFrame>
        <p:nvGraphicFramePr>
          <p:cNvPr id="11" name="Content Placeholder 3">
            <a:extLst>
              <a:ext uri="{FF2B5EF4-FFF2-40B4-BE49-F238E27FC236}">
                <a16:creationId xmlns:a16="http://schemas.microsoft.com/office/drawing/2014/main" id="{3599D2B5-534B-3B42-AD7E-B120DD2C956A}"/>
              </a:ext>
            </a:extLst>
          </p:cNvPr>
          <p:cNvGraphicFramePr>
            <a:graphicFrameLocks/>
          </p:cNvGraphicFramePr>
          <p:nvPr>
            <p:custDataLst>
              <p:tags r:id="rId6"/>
            </p:custDataLst>
            <p:extLst>
              <p:ext uri="{D42A27DB-BD31-4B8C-83A1-F6EECF244321}">
                <p14:modId xmlns:p14="http://schemas.microsoft.com/office/powerpoint/2010/main" val="758835061"/>
              </p:ext>
            </p:extLst>
          </p:nvPr>
        </p:nvGraphicFramePr>
        <p:xfrm>
          <a:off x="305137" y="1966615"/>
          <a:ext cx="2584225" cy="4460477"/>
        </p:xfrm>
        <a:graphic>
          <a:graphicData uri="http://schemas.openxmlformats.org/drawingml/2006/table">
            <a:tbl>
              <a:tblPr firstRow="1" bandRow="1">
                <a:tableStyleId>{5C22544A-7EE6-4342-B048-85BDC9FD1C3A}</a:tableStyleId>
              </a:tblPr>
              <a:tblGrid>
                <a:gridCol w="524040">
                  <a:extLst>
                    <a:ext uri="{9D8B030D-6E8A-4147-A177-3AD203B41FA5}">
                      <a16:colId xmlns:a16="http://schemas.microsoft.com/office/drawing/2014/main" val="849184023"/>
                    </a:ext>
                  </a:extLst>
                </a:gridCol>
                <a:gridCol w="2060185">
                  <a:extLst>
                    <a:ext uri="{9D8B030D-6E8A-4147-A177-3AD203B41FA5}">
                      <a16:colId xmlns:a16="http://schemas.microsoft.com/office/drawing/2014/main" val="4289073148"/>
                    </a:ext>
                  </a:extLst>
                </a:gridCol>
              </a:tblGrid>
              <a:tr h="350916">
                <a:tc>
                  <a:txBody>
                    <a:bodyPr/>
                    <a:lstStyle/>
                    <a:p>
                      <a:pPr marL="0" algn="ctr" defTabSz="914400" rtl="0" eaLnBrk="1" latinLnBrk="0" hangingPunct="1"/>
                      <a:r>
                        <a:rPr lang="fr-FR" sz="1300" b="0" kern="1200" noProof="0">
                          <a:solidFill>
                            <a:schemeClr val="dk1"/>
                          </a:solidFill>
                          <a:latin typeface="+mn-lt"/>
                          <a:ea typeface="+mn-ea"/>
                          <a:cs typeface="+mn-cs"/>
                        </a:rPr>
                        <a:t>1</a:t>
                      </a:r>
                    </a:p>
                  </a:txBody>
                  <a:tcPr marL="121920" marR="121920" marT="60960" marB="60960" anchor="ctr">
                    <a:solidFill>
                      <a:schemeClr val="accent1">
                        <a:lumMod val="20000"/>
                        <a:lumOff val="80000"/>
                      </a:schemeClr>
                    </a:solidFill>
                  </a:tcPr>
                </a:tc>
                <a:tc>
                  <a:txBody>
                    <a:bodyPr/>
                    <a:lstStyle/>
                    <a:p>
                      <a:pPr algn="l" fontAlgn="b"/>
                      <a:r>
                        <a:rPr lang="fr-FR" sz="1500" b="0" i="0" u="none" strike="noStrike" cap="none" noProof="0" dirty="0">
                          <a:solidFill>
                            <a:srgbClr val="000000"/>
                          </a:solidFill>
                          <a:latin typeface="Source Sans Pro"/>
                          <a:ea typeface="Source Sans Pro"/>
                          <a:cs typeface="Arial"/>
                          <a:sym typeface="Arial"/>
                        </a:rPr>
                        <a:t>Affaires</a:t>
                      </a:r>
                    </a:p>
                  </a:txBody>
                  <a:tcPr marL="12700" marR="12700" marT="12700" marB="0" anchor="ctr">
                    <a:solidFill>
                      <a:schemeClr val="accent1">
                        <a:lumMod val="20000"/>
                        <a:lumOff val="80000"/>
                      </a:schemeClr>
                    </a:solidFill>
                  </a:tcPr>
                </a:tc>
                <a:extLst>
                  <a:ext uri="{0D108BD9-81ED-4DB2-BD59-A6C34878D82A}">
                    <a16:rowId xmlns:a16="http://schemas.microsoft.com/office/drawing/2014/main" val="1308567887"/>
                  </a:ext>
                </a:extLst>
              </a:tr>
              <a:tr h="428681">
                <a:tc>
                  <a:txBody>
                    <a:bodyPr/>
                    <a:lstStyle/>
                    <a:p>
                      <a:pPr algn="ctr"/>
                      <a:r>
                        <a:rPr lang="fr-FR" sz="1300" noProof="0"/>
                        <a:t>2</a:t>
                      </a:r>
                    </a:p>
                  </a:txBody>
                  <a:tcPr marL="121920" marR="121920" marT="60960" marB="60960" anchor="ctr"/>
                </a:tc>
                <a:tc>
                  <a:txBody>
                    <a:bodyPr/>
                    <a:lstStyle/>
                    <a:p>
                      <a:pPr algn="l" fontAlgn="b"/>
                      <a:r>
                        <a:rPr lang="fr-FR" sz="1500" b="0" i="0" u="none" strike="noStrike" cap="none" noProof="0" dirty="0">
                          <a:solidFill>
                            <a:srgbClr val="000000"/>
                          </a:solidFill>
                          <a:latin typeface="Source Sans Pro"/>
                          <a:ea typeface="Source Sans Pro"/>
                          <a:cs typeface="Arial"/>
                          <a:sym typeface="Arial"/>
                        </a:rPr>
                        <a:t>Esprit d’entreprise</a:t>
                      </a:r>
                    </a:p>
                  </a:txBody>
                  <a:tcPr marL="12700" marR="12700" marT="12700" marB="0" anchor="ctr"/>
                </a:tc>
                <a:extLst>
                  <a:ext uri="{0D108BD9-81ED-4DB2-BD59-A6C34878D82A}">
                    <a16:rowId xmlns:a16="http://schemas.microsoft.com/office/drawing/2014/main" val="2097354794"/>
                  </a:ext>
                </a:extLst>
              </a:tr>
              <a:tr h="428681">
                <a:tc>
                  <a:txBody>
                    <a:bodyPr/>
                    <a:lstStyle/>
                    <a:p>
                      <a:pPr algn="ctr"/>
                      <a:r>
                        <a:rPr lang="fr-FR" sz="1300" noProof="0"/>
                        <a:t>3</a:t>
                      </a:r>
                    </a:p>
                  </a:txBody>
                  <a:tcPr marL="121920" marR="121920" marT="60960" marB="60960" anchor="ctr"/>
                </a:tc>
                <a:tc>
                  <a:txBody>
                    <a:bodyPr/>
                    <a:lstStyle/>
                    <a:p>
                      <a:pPr algn="l" fontAlgn="b"/>
                      <a:r>
                        <a:rPr lang="fr-FR" sz="1500" b="0" i="0" u="none" strike="noStrike" cap="none" noProof="0">
                          <a:solidFill>
                            <a:srgbClr val="000000"/>
                          </a:solidFill>
                          <a:latin typeface="Source Sans Pro"/>
                          <a:ea typeface="Source Sans Pro"/>
                          <a:cs typeface="Arial"/>
                          <a:sym typeface="Arial"/>
                        </a:rPr>
                        <a:t>Prospection</a:t>
                      </a:r>
                    </a:p>
                  </a:txBody>
                  <a:tcPr marL="12700" marR="12700" marT="12700" marB="0" anchor="ctr"/>
                </a:tc>
                <a:extLst>
                  <a:ext uri="{0D108BD9-81ED-4DB2-BD59-A6C34878D82A}">
                    <a16:rowId xmlns:a16="http://schemas.microsoft.com/office/drawing/2014/main" val="1191665572"/>
                  </a:ext>
                </a:extLst>
              </a:tr>
              <a:tr h="428681">
                <a:tc>
                  <a:txBody>
                    <a:bodyPr/>
                    <a:lstStyle/>
                    <a:p>
                      <a:pPr algn="ctr"/>
                      <a:r>
                        <a:rPr lang="fr-FR" sz="1300" noProof="0"/>
                        <a:t>4</a:t>
                      </a:r>
                    </a:p>
                  </a:txBody>
                  <a:tcPr marL="121920" marR="121920" marT="60960" marB="60960" anchor="ctr"/>
                </a:tc>
                <a:tc>
                  <a:txBody>
                    <a:bodyPr/>
                    <a:lstStyle/>
                    <a:p>
                      <a:pPr algn="l" fontAlgn="b"/>
                      <a:r>
                        <a:rPr lang="fr-FR" sz="1500" b="0" i="0" u="none" strike="noStrike" cap="none" noProof="0">
                          <a:solidFill>
                            <a:srgbClr val="000000"/>
                          </a:solidFill>
                          <a:latin typeface="Source Sans Pro"/>
                          <a:ea typeface="Source Sans Pro"/>
                          <a:cs typeface="Arial"/>
                          <a:sym typeface="Arial"/>
                        </a:rPr>
                        <a:t>Prospection commerciale</a:t>
                      </a:r>
                    </a:p>
                  </a:txBody>
                  <a:tcPr marL="12700" marR="12700" marT="12700" marB="0" anchor="ctr"/>
                </a:tc>
                <a:extLst>
                  <a:ext uri="{0D108BD9-81ED-4DB2-BD59-A6C34878D82A}">
                    <a16:rowId xmlns:a16="http://schemas.microsoft.com/office/drawing/2014/main" val="1704064034"/>
                  </a:ext>
                </a:extLst>
              </a:tr>
              <a:tr h="467028">
                <a:tc>
                  <a:txBody>
                    <a:bodyPr/>
                    <a:lstStyle/>
                    <a:p>
                      <a:pPr algn="ctr"/>
                      <a:r>
                        <a:rPr lang="fr-FR" sz="1300" noProof="0"/>
                        <a:t>5</a:t>
                      </a:r>
                    </a:p>
                  </a:txBody>
                  <a:tcPr marL="121920" marR="121920" marT="60960" marB="60960" anchor="ctr"/>
                </a:tc>
                <a:tc>
                  <a:txBody>
                    <a:bodyPr/>
                    <a:lstStyle/>
                    <a:p>
                      <a:pPr algn="l" fontAlgn="b"/>
                      <a:r>
                        <a:rPr lang="fr-FR" sz="1500" b="0" i="0" u="none" strike="noStrike" cap="none" noProof="0">
                          <a:solidFill>
                            <a:srgbClr val="000000"/>
                          </a:solidFill>
                          <a:latin typeface="Source Sans Pro"/>
                          <a:ea typeface="Source Sans Pro"/>
                          <a:cs typeface="Arial"/>
                          <a:sym typeface="Arial"/>
                        </a:rPr>
                        <a:t>Développement du commerce international</a:t>
                      </a:r>
                    </a:p>
                  </a:txBody>
                  <a:tcPr marL="12700" marR="12700" marT="12700" marB="0" anchor="ctr"/>
                </a:tc>
                <a:extLst>
                  <a:ext uri="{0D108BD9-81ED-4DB2-BD59-A6C34878D82A}">
                    <a16:rowId xmlns:a16="http://schemas.microsoft.com/office/drawing/2014/main" val="1513868185"/>
                  </a:ext>
                </a:extLst>
              </a:tr>
              <a:tr h="428681">
                <a:tc>
                  <a:txBody>
                    <a:bodyPr/>
                    <a:lstStyle/>
                    <a:p>
                      <a:pPr algn="ctr"/>
                      <a:r>
                        <a:rPr lang="fr-FR" sz="1300" noProof="0"/>
                        <a:t>6</a:t>
                      </a:r>
                    </a:p>
                  </a:txBody>
                  <a:tcPr marL="121920" marR="121920" marT="60960" marB="60960" anchor="ctr"/>
                </a:tc>
                <a:tc>
                  <a:txBody>
                    <a:bodyPr/>
                    <a:lstStyle/>
                    <a:p>
                      <a:pPr algn="l" fontAlgn="b"/>
                      <a:r>
                        <a:rPr lang="fr-FR" sz="1500" b="0" i="0" u="none" strike="noStrike" cap="none" noProof="0">
                          <a:solidFill>
                            <a:srgbClr val="000000"/>
                          </a:solidFill>
                          <a:latin typeface="Source Sans Pro"/>
                          <a:ea typeface="Source Sans Pro"/>
                          <a:cs typeface="Arial"/>
                          <a:sym typeface="Arial"/>
                        </a:rPr>
                        <a:t>Chinois</a:t>
                      </a:r>
                    </a:p>
                  </a:txBody>
                  <a:tcPr marL="12700" marR="12700" marT="12700" marB="0" anchor="ctr"/>
                </a:tc>
                <a:extLst>
                  <a:ext uri="{0D108BD9-81ED-4DB2-BD59-A6C34878D82A}">
                    <a16:rowId xmlns:a16="http://schemas.microsoft.com/office/drawing/2014/main" val="2852709371"/>
                  </a:ext>
                </a:extLst>
              </a:tr>
              <a:tr h="428681">
                <a:tc>
                  <a:txBody>
                    <a:bodyPr/>
                    <a:lstStyle/>
                    <a:p>
                      <a:pPr algn="ctr"/>
                      <a:r>
                        <a:rPr lang="fr-FR" sz="1300" noProof="0"/>
                        <a:t>7</a:t>
                      </a:r>
                    </a:p>
                  </a:txBody>
                  <a:tcPr marL="121920" marR="121920" marT="60960" marB="60960" anchor="ctr"/>
                </a:tc>
                <a:tc>
                  <a:txBody>
                    <a:bodyPr/>
                    <a:lstStyle/>
                    <a:p>
                      <a:pPr algn="l" fontAlgn="b"/>
                      <a:r>
                        <a:rPr lang="fr-FR" sz="1500" b="0" i="0" u="none" strike="noStrike" cap="none" noProof="0">
                          <a:solidFill>
                            <a:srgbClr val="000000"/>
                          </a:solidFill>
                          <a:latin typeface="Source Sans Pro"/>
                          <a:ea typeface="Source Sans Pro"/>
                          <a:cs typeface="Arial"/>
                          <a:sym typeface="Arial"/>
                        </a:rPr>
                        <a:t>Développement commercial</a:t>
                      </a:r>
                    </a:p>
                  </a:txBody>
                  <a:tcPr marL="12700" marR="12700" marT="12700" marB="0" anchor="ctr"/>
                </a:tc>
                <a:extLst>
                  <a:ext uri="{0D108BD9-81ED-4DB2-BD59-A6C34878D82A}">
                    <a16:rowId xmlns:a16="http://schemas.microsoft.com/office/drawing/2014/main" val="320465568"/>
                  </a:ext>
                </a:extLst>
              </a:tr>
              <a:tr h="428681">
                <a:tc>
                  <a:txBody>
                    <a:bodyPr/>
                    <a:lstStyle/>
                    <a:p>
                      <a:pPr algn="ctr"/>
                      <a:r>
                        <a:rPr lang="fr-FR" sz="1300" noProof="0"/>
                        <a:t>8</a:t>
                      </a:r>
                    </a:p>
                  </a:txBody>
                  <a:tcPr marL="121920" marR="121920" marT="60960" marB="60960" anchor="ctr"/>
                </a:tc>
                <a:tc>
                  <a:txBody>
                    <a:bodyPr/>
                    <a:lstStyle/>
                    <a:p>
                      <a:pPr algn="l" fontAlgn="b"/>
                      <a:r>
                        <a:rPr lang="fr-FR" sz="1500" b="0" i="0" u="none" strike="noStrike" cap="none" noProof="0">
                          <a:solidFill>
                            <a:srgbClr val="000000"/>
                          </a:solidFill>
                          <a:latin typeface="Source Sans Pro"/>
                          <a:ea typeface="Source Sans Pro"/>
                          <a:cs typeface="Arial"/>
                          <a:sym typeface="Arial"/>
                        </a:rPr>
                        <a:t>Compétences interpersonnelles</a:t>
                      </a:r>
                    </a:p>
                  </a:txBody>
                  <a:tcPr marL="12700" marR="12700" marT="12700" marB="0" anchor="ctr"/>
                </a:tc>
                <a:extLst>
                  <a:ext uri="{0D108BD9-81ED-4DB2-BD59-A6C34878D82A}">
                    <a16:rowId xmlns:a16="http://schemas.microsoft.com/office/drawing/2014/main" val="784515567"/>
                  </a:ext>
                </a:extLst>
              </a:tr>
              <a:tr h="428681">
                <a:tc>
                  <a:txBody>
                    <a:bodyPr/>
                    <a:lstStyle/>
                    <a:p>
                      <a:pPr algn="ctr"/>
                      <a:r>
                        <a:rPr lang="fr-FR" sz="1300" noProof="0"/>
                        <a:t>9</a:t>
                      </a:r>
                    </a:p>
                  </a:txBody>
                  <a:tcPr marL="121920" marR="121920" marT="60960" marB="60960" anchor="ctr"/>
                </a:tc>
                <a:tc>
                  <a:txBody>
                    <a:bodyPr/>
                    <a:lstStyle/>
                    <a:p>
                      <a:pPr algn="l" fontAlgn="b"/>
                      <a:r>
                        <a:rPr lang="fr-FR" sz="1500" b="0" i="0" u="none" strike="noStrike" cap="none" noProof="0">
                          <a:solidFill>
                            <a:srgbClr val="000000"/>
                          </a:solidFill>
                          <a:latin typeface="Source Sans Pro"/>
                          <a:ea typeface="Source Sans Pro"/>
                          <a:cs typeface="Arial"/>
                          <a:sym typeface="Arial"/>
                        </a:rPr>
                        <a:t>Étude de marché</a:t>
                      </a:r>
                    </a:p>
                  </a:txBody>
                  <a:tcPr marL="12700" marR="12700" marT="12700" marB="0" anchor="ctr"/>
                </a:tc>
                <a:extLst>
                  <a:ext uri="{0D108BD9-81ED-4DB2-BD59-A6C34878D82A}">
                    <a16:rowId xmlns:a16="http://schemas.microsoft.com/office/drawing/2014/main" val="1827469475"/>
                  </a:ext>
                </a:extLst>
              </a:tr>
              <a:tr h="515237">
                <a:tc>
                  <a:txBody>
                    <a:bodyPr/>
                    <a:lstStyle/>
                    <a:p>
                      <a:pPr algn="ctr"/>
                      <a:r>
                        <a:rPr lang="fr-FR" sz="1300" noProof="0"/>
                        <a:t>10</a:t>
                      </a:r>
                    </a:p>
                  </a:txBody>
                  <a:tcPr marL="121920" marR="121920" marT="60960" marB="60960" anchor="ctr"/>
                </a:tc>
                <a:tc>
                  <a:txBody>
                    <a:bodyPr/>
                    <a:lstStyle/>
                    <a:p>
                      <a:pPr algn="l" fontAlgn="b"/>
                      <a:r>
                        <a:rPr lang="fr-FR" sz="1500" b="0" i="0" u="none" strike="noStrike" cap="none" noProof="0" dirty="0">
                          <a:solidFill>
                            <a:srgbClr val="000000"/>
                          </a:solidFill>
                          <a:latin typeface="Source Sans Pro"/>
                          <a:ea typeface="Source Sans Pro"/>
                          <a:cs typeface="Arial"/>
                          <a:sym typeface="Arial"/>
                        </a:rPr>
                        <a:t>Commerce</a:t>
                      </a:r>
                    </a:p>
                  </a:txBody>
                  <a:tcPr marL="12700" marR="12700" marT="12700" marB="0" anchor="ctr"/>
                </a:tc>
                <a:extLst>
                  <a:ext uri="{0D108BD9-81ED-4DB2-BD59-A6C34878D82A}">
                    <a16:rowId xmlns:a16="http://schemas.microsoft.com/office/drawing/2014/main" val="1514438857"/>
                  </a:ext>
                </a:extLst>
              </a:tr>
            </a:tbl>
          </a:graphicData>
        </a:graphic>
      </p:graphicFrame>
      <p:sp>
        <p:nvSpPr>
          <p:cNvPr id="13" name="TextBox 12">
            <a:extLst>
              <a:ext uri="{FF2B5EF4-FFF2-40B4-BE49-F238E27FC236}">
                <a16:creationId xmlns:a16="http://schemas.microsoft.com/office/drawing/2014/main" id="{F880E0A2-DC56-3247-8DFB-B429758038AA}"/>
              </a:ext>
            </a:extLst>
          </p:cNvPr>
          <p:cNvSpPr txBox="1"/>
          <p:nvPr>
            <p:custDataLst>
              <p:tags r:id="rId7"/>
            </p:custDataLst>
          </p:nvPr>
        </p:nvSpPr>
        <p:spPr>
          <a:xfrm>
            <a:off x="0" y="1302724"/>
            <a:ext cx="3456801" cy="584775"/>
          </a:xfrm>
          <a:prstGeom prst="rect">
            <a:avLst/>
          </a:prstGeom>
          <a:noFill/>
        </p:spPr>
        <p:txBody>
          <a:bodyPr wrap="square" rtlCol="0">
            <a:spAutoFit/>
          </a:bodyPr>
          <a:lstStyle>
            <a:defPPr marR="0" lvl="0" algn="l" rtl="0">
              <a:lnSpc>
                <a:spcPct val="100000"/>
              </a:lnSpc>
              <a:spcBef>
                <a:spcPts val="0"/>
              </a:spcBef>
              <a:spcAft>
                <a:spcPts val="0"/>
              </a:spcAft>
            </a:defPPr>
            <a:lvl1pPr algn="ctr">
              <a:defRPr>
                <a:latin typeface="Source Sans Pro"/>
                <a:ea typeface="Source Sans Pro"/>
              </a:defRPr>
            </a:lvl1pPr>
          </a:lstStyle>
          <a:p>
            <a:pPr defTabSz="1219170">
              <a:buClr>
                <a:srgbClr val="000000"/>
              </a:buClr>
            </a:pPr>
            <a:r>
              <a:rPr lang="fr-FR" sz="1600" kern="0" dirty="0">
                <a:solidFill>
                  <a:srgbClr val="000000"/>
                </a:solidFill>
                <a:cs typeface="Arial"/>
                <a:sym typeface="Arial"/>
              </a:rPr>
              <a:t>Spécialiste en développement commercial</a:t>
            </a:r>
          </a:p>
        </p:txBody>
      </p:sp>
      <p:graphicFrame>
        <p:nvGraphicFramePr>
          <p:cNvPr id="14" name="Content Placeholder 3">
            <a:extLst>
              <a:ext uri="{FF2B5EF4-FFF2-40B4-BE49-F238E27FC236}">
                <a16:creationId xmlns:a16="http://schemas.microsoft.com/office/drawing/2014/main" id="{713EEE46-9CE2-F948-9E1B-E86E249DA7D8}"/>
              </a:ext>
            </a:extLst>
          </p:cNvPr>
          <p:cNvGraphicFramePr>
            <a:graphicFrameLocks/>
          </p:cNvGraphicFramePr>
          <p:nvPr>
            <p:custDataLst>
              <p:tags r:id="rId8"/>
            </p:custDataLst>
            <p:extLst>
              <p:ext uri="{D42A27DB-BD31-4B8C-83A1-F6EECF244321}">
                <p14:modId xmlns:p14="http://schemas.microsoft.com/office/powerpoint/2010/main" val="304531915"/>
              </p:ext>
            </p:extLst>
          </p:nvPr>
        </p:nvGraphicFramePr>
        <p:xfrm>
          <a:off x="3008361" y="1957703"/>
          <a:ext cx="2771995" cy="4466123"/>
        </p:xfrm>
        <a:graphic>
          <a:graphicData uri="http://schemas.openxmlformats.org/drawingml/2006/table">
            <a:tbl>
              <a:tblPr firstRow="1" bandRow="1">
                <a:tableStyleId>{5C22544A-7EE6-4342-B048-85BDC9FD1C3A}</a:tableStyleId>
              </a:tblPr>
              <a:tblGrid>
                <a:gridCol w="592968">
                  <a:extLst>
                    <a:ext uri="{9D8B030D-6E8A-4147-A177-3AD203B41FA5}">
                      <a16:colId xmlns:a16="http://schemas.microsoft.com/office/drawing/2014/main" val="849184023"/>
                    </a:ext>
                  </a:extLst>
                </a:gridCol>
                <a:gridCol w="2179027">
                  <a:extLst>
                    <a:ext uri="{9D8B030D-6E8A-4147-A177-3AD203B41FA5}">
                      <a16:colId xmlns:a16="http://schemas.microsoft.com/office/drawing/2014/main" val="4289073148"/>
                    </a:ext>
                  </a:extLst>
                </a:gridCol>
              </a:tblGrid>
              <a:tr h="408272">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a:t>
                      </a:r>
                    </a:p>
                  </a:txBody>
                  <a:tcPr marL="121920" marR="121920" marT="60960" marB="60960" anchor="ctr">
                    <a:solidFill>
                      <a:schemeClr val="accent1">
                        <a:lumMod val="20000"/>
                        <a:lumOff val="80000"/>
                      </a:schemeClr>
                    </a:solidFill>
                  </a:tcPr>
                </a:tc>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Recrutement</a:t>
                      </a:r>
                    </a:p>
                  </a:txBody>
                  <a:tcPr marL="12700" marR="12700" marT="12700" marB="0" anchor="ctr">
                    <a:solidFill>
                      <a:schemeClr val="accent1">
                        <a:lumMod val="20000"/>
                        <a:lumOff val="80000"/>
                      </a:schemeClr>
                    </a:solidFill>
                  </a:tcPr>
                </a:tc>
                <a:extLst>
                  <a:ext uri="{0D108BD9-81ED-4DB2-BD59-A6C34878D82A}">
                    <a16:rowId xmlns:a16="http://schemas.microsoft.com/office/drawing/2014/main" val="1308567887"/>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2</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Recrutement informatique</a:t>
                      </a:r>
                    </a:p>
                  </a:txBody>
                  <a:tcPr marL="12700" marR="12700" marT="12700" marB="0" anchor="ctr"/>
                </a:tc>
                <a:extLst>
                  <a:ext uri="{0D108BD9-81ED-4DB2-BD59-A6C34878D82A}">
                    <a16:rowId xmlns:a16="http://schemas.microsoft.com/office/drawing/2014/main" val="2097354794"/>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3</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Sélection</a:t>
                      </a:r>
                    </a:p>
                  </a:txBody>
                  <a:tcPr marL="12700" marR="12700" marT="12700" marB="0" anchor="ctr"/>
                </a:tc>
                <a:extLst>
                  <a:ext uri="{0D108BD9-81ED-4DB2-BD59-A6C34878D82A}">
                    <a16:rowId xmlns:a16="http://schemas.microsoft.com/office/drawing/2014/main" val="1191665572"/>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4</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Sourcing</a:t>
                      </a:r>
                    </a:p>
                  </a:txBody>
                  <a:tcPr marL="12700" marR="12700" marT="12700" marB="0" anchor="ctr"/>
                </a:tc>
                <a:extLst>
                  <a:ext uri="{0D108BD9-81ED-4DB2-BD59-A6C34878D82A}">
                    <a16:rowId xmlns:a16="http://schemas.microsoft.com/office/drawing/2014/main" val="1704064034"/>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5</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Recrutement sur Internet</a:t>
                      </a:r>
                    </a:p>
                  </a:txBody>
                  <a:tcPr marL="12700" marR="12700" marT="12700" marB="0" anchor="ctr"/>
                </a:tc>
                <a:extLst>
                  <a:ext uri="{0D108BD9-81ED-4DB2-BD59-A6C34878D82A}">
                    <a16:rowId xmlns:a16="http://schemas.microsoft.com/office/drawing/2014/main" val="1513868185"/>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6</a:t>
                      </a:r>
                    </a:p>
                  </a:txBody>
                  <a:tcPr marL="121920" marR="121920" marT="60960" marB="60960" anchor="ct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fr-FR" sz="1500" b="0" i="0" u="none" strike="noStrike" cap="none" noProof="0">
                          <a:solidFill>
                            <a:srgbClr val="000000"/>
                          </a:solidFill>
                          <a:latin typeface="Source Sans Pro"/>
                          <a:ea typeface="Source Sans Pro"/>
                          <a:cs typeface="Arial"/>
                          <a:sym typeface="Arial"/>
                        </a:rPr>
                        <a:t>Sélection</a:t>
                      </a:r>
                      <a:r>
                        <a:rPr lang="fr-FR" sz="1500" b="0" i="0" u="none" strike="noStrike" cap="none" noProof="0">
                          <a:solidFill>
                            <a:srgbClr val="FF0000"/>
                          </a:solidFill>
                          <a:latin typeface="Source Sans Pro"/>
                          <a:ea typeface="Source Sans Pro"/>
                          <a:cs typeface="Arial"/>
                          <a:sym typeface="Arial"/>
                        </a:rPr>
                        <a:t> </a:t>
                      </a:r>
                      <a:r>
                        <a:rPr lang="fr-FR" sz="1500" b="0" i="0" u="none" strike="noStrike" cap="none" noProof="0">
                          <a:solidFill>
                            <a:srgbClr val="000000"/>
                          </a:solidFill>
                          <a:latin typeface="Source Sans Pro"/>
                          <a:ea typeface="Source Sans Pro"/>
                          <a:cs typeface="Arial"/>
                          <a:sym typeface="Arial"/>
                        </a:rPr>
                        <a:t>CV</a:t>
                      </a:r>
                    </a:p>
                  </a:txBody>
                  <a:tcPr marL="12700" marR="12700" marT="12700" marB="0" anchor="ctr"/>
                </a:tc>
                <a:extLst>
                  <a:ext uri="{0D108BD9-81ED-4DB2-BD59-A6C34878D82A}">
                    <a16:rowId xmlns:a16="http://schemas.microsoft.com/office/drawing/2014/main" val="2852709371"/>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7</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Entretien comportemental</a:t>
                      </a:r>
                    </a:p>
                  </a:txBody>
                  <a:tcPr marL="12700" marR="12700" marT="12700" marB="0" anchor="ctr"/>
                </a:tc>
                <a:extLst>
                  <a:ext uri="{0D108BD9-81ED-4DB2-BD59-A6C34878D82A}">
                    <a16:rowId xmlns:a16="http://schemas.microsoft.com/office/drawing/2014/main" val="320465568"/>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8</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Recrutement de contrats</a:t>
                      </a:r>
                    </a:p>
                  </a:txBody>
                  <a:tcPr marL="12700" marR="12700" marT="12700" marB="0" anchor="ctr"/>
                </a:tc>
                <a:extLst>
                  <a:ext uri="{0D108BD9-81ED-4DB2-BD59-A6C34878D82A}">
                    <a16:rowId xmlns:a16="http://schemas.microsoft.com/office/drawing/2014/main" val="784515567"/>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9</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Recrutement temporaire</a:t>
                      </a:r>
                    </a:p>
                  </a:txBody>
                  <a:tcPr marL="12700" marR="12700" marT="12700" marB="0" anchor="ctr"/>
                </a:tc>
                <a:extLst>
                  <a:ext uri="{0D108BD9-81ED-4DB2-BD59-A6C34878D82A}">
                    <a16:rowId xmlns:a16="http://schemas.microsoft.com/office/drawing/2014/main" val="1827469475"/>
                  </a:ext>
                </a:extLst>
              </a:tr>
              <a:tr h="668419">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10</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dirty="0">
                          <a:solidFill>
                            <a:srgbClr val="000000"/>
                          </a:solidFill>
                          <a:latin typeface="Source Sans Pro"/>
                          <a:ea typeface="Source Sans Pro"/>
                          <a:cs typeface="Arial"/>
                          <a:sym typeface="Arial"/>
                        </a:rPr>
                        <a:t>Placement temporaire</a:t>
                      </a:r>
                    </a:p>
                  </a:txBody>
                  <a:tcPr marL="12700" marR="12700" marT="12700" marB="0" anchor="ctr"/>
                </a:tc>
                <a:extLst>
                  <a:ext uri="{0D108BD9-81ED-4DB2-BD59-A6C34878D82A}">
                    <a16:rowId xmlns:a16="http://schemas.microsoft.com/office/drawing/2014/main" val="1514438857"/>
                  </a:ext>
                </a:extLst>
              </a:tr>
            </a:tbl>
          </a:graphicData>
        </a:graphic>
      </p:graphicFrame>
      <p:sp>
        <p:nvSpPr>
          <p:cNvPr id="15" name="TextBox 14">
            <a:extLst>
              <a:ext uri="{FF2B5EF4-FFF2-40B4-BE49-F238E27FC236}">
                <a16:creationId xmlns:a16="http://schemas.microsoft.com/office/drawing/2014/main" id="{B85B675F-56F1-6A41-B9AA-3BFA15FD23A9}"/>
              </a:ext>
            </a:extLst>
          </p:cNvPr>
          <p:cNvSpPr txBox="1"/>
          <p:nvPr>
            <p:custDataLst>
              <p:tags r:id="rId9"/>
            </p:custDataLst>
          </p:nvPr>
        </p:nvSpPr>
        <p:spPr>
          <a:xfrm>
            <a:off x="2763687" y="1308407"/>
            <a:ext cx="3175628" cy="338554"/>
          </a:xfrm>
          <a:prstGeom prst="rect">
            <a:avLst/>
          </a:prstGeom>
          <a:noFill/>
        </p:spPr>
        <p:txBody>
          <a:bodyPr wrap="square" rtlCol="0">
            <a:spAutoFit/>
          </a:bodyPr>
          <a:lstStyle>
            <a:defPPr marR="0" lvl="0" algn="l" rtl="0">
              <a:lnSpc>
                <a:spcPct val="100000"/>
              </a:lnSpc>
              <a:spcBef>
                <a:spcPts val="0"/>
              </a:spcBef>
              <a:spcAft>
                <a:spcPts val="0"/>
              </a:spcAft>
            </a:defPPr>
            <a:lvl1pPr algn="ctr">
              <a:defRPr>
                <a:latin typeface="Source Sans Pro"/>
                <a:ea typeface="Source Sans Pro"/>
              </a:defRPr>
            </a:lvl1pPr>
          </a:lstStyle>
          <a:p>
            <a:pPr defTabSz="1219170">
              <a:buClr>
                <a:srgbClr val="000000"/>
              </a:buClr>
            </a:pPr>
            <a:r>
              <a:rPr lang="fr-FR" sz="1600" kern="0" dirty="0">
                <a:solidFill>
                  <a:srgbClr val="000000"/>
                </a:solidFill>
                <a:cs typeface="Arial"/>
                <a:sym typeface="Arial"/>
              </a:rPr>
              <a:t>Chargé de recrutement</a:t>
            </a:r>
          </a:p>
        </p:txBody>
      </p:sp>
      <p:graphicFrame>
        <p:nvGraphicFramePr>
          <p:cNvPr id="16" name="Content Placeholder 3">
            <a:extLst>
              <a:ext uri="{FF2B5EF4-FFF2-40B4-BE49-F238E27FC236}">
                <a16:creationId xmlns:a16="http://schemas.microsoft.com/office/drawing/2014/main" id="{4C0B453D-1AF6-7048-9DEA-1FDE53732912}"/>
              </a:ext>
            </a:extLst>
          </p:cNvPr>
          <p:cNvGraphicFramePr>
            <a:graphicFrameLocks/>
          </p:cNvGraphicFramePr>
          <p:nvPr>
            <p:custDataLst>
              <p:tags r:id="rId10"/>
            </p:custDataLst>
            <p:extLst>
              <p:ext uri="{D42A27DB-BD31-4B8C-83A1-F6EECF244321}">
                <p14:modId xmlns:p14="http://schemas.microsoft.com/office/powerpoint/2010/main" val="462651299"/>
              </p:ext>
            </p:extLst>
          </p:nvPr>
        </p:nvGraphicFramePr>
        <p:xfrm>
          <a:off x="5834820" y="1948753"/>
          <a:ext cx="2852730" cy="4337632"/>
        </p:xfrm>
        <a:graphic>
          <a:graphicData uri="http://schemas.openxmlformats.org/drawingml/2006/table">
            <a:tbl>
              <a:tblPr firstRow="1" bandRow="1">
                <a:tableStyleId>{5C22544A-7EE6-4342-B048-85BDC9FD1C3A}</a:tableStyleId>
              </a:tblPr>
              <a:tblGrid>
                <a:gridCol w="530121">
                  <a:extLst>
                    <a:ext uri="{9D8B030D-6E8A-4147-A177-3AD203B41FA5}">
                      <a16:colId xmlns:a16="http://schemas.microsoft.com/office/drawing/2014/main" val="849184023"/>
                    </a:ext>
                  </a:extLst>
                </a:gridCol>
                <a:gridCol w="2322609">
                  <a:extLst>
                    <a:ext uri="{9D8B030D-6E8A-4147-A177-3AD203B41FA5}">
                      <a16:colId xmlns:a16="http://schemas.microsoft.com/office/drawing/2014/main" val="4289073148"/>
                    </a:ext>
                  </a:extLst>
                </a:gridCol>
              </a:tblGrid>
              <a:tr h="40778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a:t>
                      </a:r>
                    </a:p>
                  </a:txBody>
                  <a:tcPr marL="121920" marR="121920" marT="60960" marB="60960" anchor="ctr">
                    <a:solidFill>
                      <a:schemeClr val="accent1">
                        <a:lumMod val="20000"/>
                        <a:lumOff val="80000"/>
                      </a:schemeClr>
                    </a:solidFill>
                  </a:tcP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Parler en public</a:t>
                      </a:r>
                    </a:p>
                  </a:txBody>
                  <a:tcPr marL="12700" marR="12700" marT="12700" marB="0" anchor="ctr">
                    <a:solidFill>
                      <a:schemeClr val="accent1">
                        <a:lumMod val="20000"/>
                        <a:lumOff val="80000"/>
                      </a:schemeClr>
                    </a:solidFill>
                  </a:tcPr>
                </a:tc>
                <a:extLst>
                  <a:ext uri="{0D108BD9-81ED-4DB2-BD59-A6C34878D82A}">
                    <a16:rowId xmlns:a16="http://schemas.microsoft.com/office/drawing/2014/main" val="1308567887"/>
                  </a:ext>
                </a:extLst>
              </a:tr>
              <a:tr h="40778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2</a:t>
                      </a: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Pack Office</a:t>
                      </a:r>
                    </a:p>
                  </a:txBody>
                  <a:tcPr marL="12700" marR="12700" marT="12700" marB="0" anchor="ctr"/>
                </a:tc>
                <a:extLst>
                  <a:ext uri="{0D108BD9-81ED-4DB2-BD59-A6C34878D82A}">
                    <a16:rowId xmlns:a16="http://schemas.microsoft.com/office/drawing/2014/main" val="2097354794"/>
                  </a:ext>
                </a:extLst>
              </a:tr>
              <a:tr h="40778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3</a:t>
                      </a: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Communication</a:t>
                      </a:r>
                    </a:p>
                  </a:txBody>
                  <a:tcPr marL="12700" marR="12700" marT="12700" marB="0" anchor="ctr"/>
                </a:tc>
                <a:extLst>
                  <a:ext uri="{0D108BD9-81ED-4DB2-BD59-A6C34878D82A}">
                    <a16:rowId xmlns:a16="http://schemas.microsoft.com/office/drawing/2014/main" val="1191665572"/>
                  </a:ext>
                </a:extLst>
              </a:tr>
              <a:tr h="40778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4</a:t>
                      </a: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Travail d’équipe</a:t>
                      </a:r>
                    </a:p>
                  </a:txBody>
                  <a:tcPr marL="12700" marR="12700" marT="12700" marB="0" anchor="ctr"/>
                </a:tc>
                <a:extLst>
                  <a:ext uri="{0D108BD9-81ED-4DB2-BD59-A6C34878D82A}">
                    <a16:rowId xmlns:a16="http://schemas.microsoft.com/office/drawing/2014/main" val="1704064034"/>
                  </a:ext>
                </a:extLst>
              </a:tr>
              <a:tr h="40778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5</a:t>
                      </a: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Planification d’événements</a:t>
                      </a:r>
                    </a:p>
                  </a:txBody>
                  <a:tcPr marL="12700" marR="12700" marT="12700" marB="0" anchor="ctr"/>
                </a:tc>
                <a:extLst>
                  <a:ext uri="{0D108BD9-81ED-4DB2-BD59-A6C34878D82A}">
                    <a16:rowId xmlns:a16="http://schemas.microsoft.com/office/drawing/2014/main" val="1513868185"/>
                  </a:ext>
                </a:extLst>
              </a:tr>
              <a:tr h="40778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6</a:t>
                      </a: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Microsoft Powerpoint</a:t>
                      </a:r>
                    </a:p>
                  </a:txBody>
                  <a:tcPr marL="12700" marR="12700" marT="12700" marB="0" anchor="ctr"/>
                </a:tc>
                <a:extLst>
                  <a:ext uri="{0D108BD9-81ED-4DB2-BD59-A6C34878D82A}">
                    <a16:rowId xmlns:a16="http://schemas.microsoft.com/office/drawing/2014/main" val="2852709371"/>
                  </a:ext>
                </a:extLst>
              </a:tr>
              <a:tr h="40778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7</a:t>
                      </a: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Microsoft Word</a:t>
                      </a:r>
                    </a:p>
                  </a:txBody>
                  <a:tcPr marL="12700" marR="12700" marT="12700" marB="0" anchor="ctr"/>
                </a:tc>
                <a:extLst>
                  <a:ext uri="{0D108BD9-81ED-4DB2-BD59-A6C34878D82A}">
                    <a16:rowId xmlns:a16="http://schemas.microsoft.com/office/drawing/2014/main" val="320465568"/>
                  </a:ext>
                </a:extLst>
              </a:tr>
              <a:tr h="40778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8</a:t>
                      </a: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Recherche</a:t>
                      </a:r>
                    </a:p>
                  </a:txBody>
                  <a:tcPr marL="12700" marR="12700" marT="12700" marB="0" anchor="ctr"/>
                </a:tc>
                <a:extLst>
                  <a:ext uri="{0D108BD9-81ED-4DB2-BD59-A6C34878D82A}">
                    <a16:rowId xmlns:a16="http://schemas.microsoft.com/office/drawing/2014/main" val="784515567"/>
                  </a:ext>
                </a:extLst>
              </a:tr>
              <a:tr h="40778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9</a:t>
                      </a: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Relations internationales</a:t>
                      </a:r>
                    </a:p>
                  </a:txBody>
                  <a:tcPr marL="12700" marR="12700" marT="12700" marB="0" anchor="ctr"/>
                </a:tc>
                <a:extLst>
                  <a:ext uri="{0D108BD9-81ED-4DB2-BD59-A6C34878D82A}">
                    <a16:rowId xmlns:a16="http://schemas.microsoft.com/office/drawing/2014/main" val="1827469475"/>
                  </a:ext>
                </a:extLst>
              </a:tr>
              <a:tr h="667612">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10</a:t>
                      </a: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dirty="0">
                          <a:solidFill>
                            <a:srgbClr val="000000"/>
                          </a:solidFill>
                          <a:latin typeface="Source Sans Pro"/>
                          <a:ea typeface="Source Sans Pro"/>
                          <a:cs typeface="Arial"/>
                          <a:sym typeface="Arial"/>
                        </a:rPr>
                        <a:t>Rédaction</a:t>
                      </a:r>
                    </a:p>
                  </a:txBody>
                  <a:tcPr marL="12700" marR="12700" marT="12700" marB="0" anchor="ctr"/>
                </a:tc>
                <a:extLst>
                  <a:ext uri="{0D108BD9-81ED-4DB2-BD59-A6C34878D82A}">
                    <a16:rowId xmlns:a16="http://schemas.microsoft.com/office/drawing/2014/main" val="1514438857"/>
                  </a:ext>
                </a:extLst>
              </a:tr>
            </a:tbl>
          </a:graphicData>
        </a:graphic>
      </p:graphicFrame>
      <p:sp>
        <p:nvSpPr>
          <p:cNvPr id="17" name="TextBox 16">
            <a:extLst>
              <a:ext uri="{FF2B5EF4-FFF2-40B4-BE49-F238E27FC236}">
                <a16:creationId xmlns:a16="http://schemas.microsoft.com/office/drawing/2014/main" id="{3618FE7B-FDDE-1141-A310-7789FF3A033E}"/>
              </a:ext>
            </a:extLst>
          </p:cNvPr>
          <p:cNvSpPr txBox="1"/>
          <p:nvPr>
            <p:custDataLst>
              <p:tags r:id="rId11"/>
            </p:custDataLst>
          </p:nvPr>
        </p:nvSpPr>
        <p:spPr>
          <a:xfrm>
            <a:off x="5578007" y="1297041"/>
            <a:ext cx="3456801" cy="338554"/>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a:latin typeface="Source Sans Pro"/>
                <a:ea typeface="Source Sans Pro"/>
              </a:defRPr>
            </a:lvl1pPr>
          </a:lstStyle>
          <a:p>
            <a:pPr defTabSz="1219170">
              <a:buClr>
                <a:srgbClr val="000000"/>
              </a:buClr>
            </a:pPr>
            <a:r>
              <a:rPr lang="fr-FR" sz="1600" kern="0" dirty="0">
                <a:solidFill>
                  <a:srgbClr val="000000"/>
                </a:solidFill>
                <a:cs typeface="Arial"/>
                <a:sym typeface="Arial"/>
              </a:rPr>
              <a:t>Service civique </a:t>
            </a:r>
          </a:p>
        </p:txBody>
      </p:sp>
      <p:graphicFrame>
        <p:nvGraphicFramePr>
          <p:cNvPr id="18" name="Content Placeholder 3">
            <a:extLst>
              <a:ext uri="{FF2B5EF4-FFF2-40B4-BE49-F238E27FC236}">
                <a16:creationId xmlns:a16="http://schemas.microsoft.com/office/drawing/2014/main" id="{CCDCD5A7-AAD2-8B4D-88C1-4348BB2E8848}"/>
              </a:ext>
            </a:extLst>
          </p:cNvPr>
          <p:cNvGraphicFramePr>
            <a:graphicFrameLocks/>
          </p:cNvGraphicFramePr>
          <p:nvPr>
            <p:custDataLst>
              <p:tags r:id="rId12"/>
            </p:custDataLst>
            <p:extLst>
              <p:ext uri="{D42A27DB-BD31-4B8C-83A1-F6EECF244321}">
                <p14:modId xmlns:p14="http://schemas.microsoft.com/office/powerpoint/2010/main" val="3068701787"/>
              </p:ext>
            </p:extLst>
          </p:nvPr>
        </p:nvGraphicFramePr>
        <p:xfrm>
          <a:off x="8857550" y="1948753"/>
          <a:ext cx="2846658" cy="4377150"/>
        </p:xfrm>
        <a:graphic>
          <a:graphicData uri="http://schemas.openxmlformats.org/drawingml/2006/table">
            <a:tbl>
              <a:tblPr firstRow="1" bandRow="1">
                <a:tableStyleId>{5C22544A-7EE6-4342-B048-85BDC9FD1C3A}</a:tableStyleId>
              </a:tblPr>
              <a:tblGrid>
                <a:gridCol w="556955">
                  <a:extLst>
                    <a:ext uri="{9D8B030D-6E8A-4147-A177-3AD203B41FA5}">
                      <a16:colId xmlns:a16="http://schemas.microsoft.com/office/drawing/2014/main" val="849184023"/>
                    </a:ext>
                  </a:extLst>
                </a:gridCol>
                <a:gridCol w="2289703">
                  <a:extLst>
                    <a:ext uri="{9D8B030D-6E8A-4147-A177-3AD203B41FA5}">
                      <a16:colId xmlns:a16="http://schemas.microsoft.com/office/drawing/2014/main" val="4289073148"/>
                    </a:ext>
                  </a:extLst>
                </a:gridCol>
              </a:tblGrid>
              <a:tr h="437715">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1</a:t>
                      </a:r>
                      <a:endParaRPr lang="fr-FR" sz="1500" b="0" i="0" u="none" strike="noStrike" cap="none" dirty="0">
                        <a:solidFill>
                          <a:srgbClr val="000000"/>
                        </a:solidFill>
                        <a:latin typeface="Source Sans Pro"/>
                        <a:ea typeface="Source Sans Pro"/>
                        <a:cs typeface="Arial"/>
                        <a:sym typeface="Arial"/>
                      </a:endParaRPr>
                    </a:p>
                  </a:txBody>
                  <a:tcPr marL="121920" marR="121920" marT="60960" marB="60960" anchor="ctr">
                    <a:solidFill>
                      <a:schemeClr val="accent1">
                        <a:lumMod val="20000"/>
                        <a:lumOff val="80000"/>
                      </a:schemeClr>
                    </a:solidFill>
                  </a:tcP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Gestion du </a:t>
                      </a:r>
                      <a:r>
                        <a:rPr lang="fr-FR" sz="1500" b="0" i="0" u="none" strike="noStrike" cap="none" noProof="0">
                          <a:solidFill>
                            <a:srgbClr val="000000"/>
                          </a:solidFill>
                          <a:latin typeface="Source Sans Pro"/>
                          <a:ea typeface="Source Sans Pro"/>
                          <a:cs typeface="Arial"/>
                          <a:sym typeface="Arial"/>
                        </a:rPr>
                        <a:t>temps</a:t>
                      </a:r>
                      <a:endParaRPr lang="fr-FR" sz="1500" b="0" i="0" u="none" strike="noStrike" cap="none" noProof="0" dirty="0">
                        <a:solidFill>
                          <a:srgbClr val="000000"/>
                        </a:solidFill>
                        <a:latin typeface="Source Sans Pro"/>
                        <a:ea typeface="Source Sans Pro"/>
                        <a:cs typeface="Arial"/>
                        <a:sym typeface="Arial"/>
                      </a:endParaRPr>
                    </a:p>
                  </a:txBody>
                  <a:tcPr marL="12700" marR="12700" marT="12700" marB="0" anchor="ctr">
                    <a:solidFill>
                      <a:schemeClr val="accent1">
                        <a:lumMod val="20000"/>
                        <a:lumOff val="80000"/>
                      </a:schemeClr>
                    </a:solidFill>
                  </a:tcPr>
                </a:tc>
                <a:extLst>
                  <a:ext uri="{0D108BD9-81ED-4DB2-BD59-A6C34878D82A}">
                    <a16:rowId xmlns:a16="http://schemas.microsoft.com/office/drawing/2014/main" val="1308567887"/>
                  </a:ext>
                </a:extLst>
              </a:tr>
              <a:tr h="437715">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2</a:t>
                      </a:r>
                      <a:endParaRPr lang="fr-FR" sz="1500" b="0" i="0" u="none" strike="noStrike" cap="none" dirty="0">
                        <a:solidFill>
                          <a:srgbClr val="000000"/>
                        </a:solidFill>
                        <a:latin typeface="Source Sans Pro"/>
                        <a:ea typeface="Source Sans Pro"/>
                        <a:cs typeface="Arial"/>
                        <a:sym typeface="Arial"/>
                      </a:endParaRP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dirty="0">
                          <a:solidFill>
                            <a:srgbClr val="000000"/>
                          </a:solidFill>
                          <a:latin typeface="Source Sans Pro"/>
                          <a:ea typeface="Source Sans Pro"/>
                          <a:cs typeface="Arial"/>
                          <a:sym typeface="Arial"/>
                        </a:rPr>
                        <a:t>Administration</a:t>
                      </a:r>
                    </a:p>
                  </a:txBody>
                  <a:tcPr marL="12700" marR="12700" marT="12700" marB="0" anchor="ctr"/>
                </a:tc>
                <a:extLst>
                  <a:ext uri="{0D108BD9-81ED-4DB2-BD59-A6C34878D82A}">
                    <a16:rowId xmlns:a16="http://schemas.microsoft.com/office/drawing/2014/main" val="2097354794"/>
                  </a:ext>
                </a:extLst>
              </a:tr>
              <a:tr h="437715">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3</a:t>
                      </a:r>
                      <a:endParaRPr lang="fr-FR" sz="1500" b="0" i="0" u="none" strike="noStrike" cap="none" dirty="0">
                        <a:solidFill>
                          <a:srgbClr val="000000"/>
                        </a:solidFill>
                        <a:latin typeface="Source Sans Pro"/>
                        <a:ea typeface="Source Sans Pro"/>
                        <a:cs typeface="Arial"/>
                        <a:sym typeface="Arial"/>
                      </a:endParaRP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Microsoft Outlook</a:t>
                      </a:r>
                      <a:endParaRPr lang="fr-FR" sz="1500" b="0" i="0" u="none" strike="noStrike" cap="none" dirty="0">
                        <a:solidFill>
                          <a:srgbClr val="000000"/>
                        </a:solidFill>
                        <a:latin typeface="Source Sans Pro"/>
                        <a:ea typeface="Source Sans Pro"/>
                        <a:cs typeface="Arial"/>
                        <a:sym typeface="Arial"/>
                      </a:endParaRPr>
                    </a:p>
                  </a:txBody>
                  <a:tcPr marL="12700" marR="12700" marT="12700" marB="0" anchor="ctr"/>
                </a:tc>
                <a:extLst>
                  <a:ext uri="{0D108BD9-81ED-4DB2-BD59-A6C34878D82A}">
                    <a16:rowId xmlns:a16="http://schemas.microsoft.com/office/drawing/2014/main" val="1191665572"/>
                  </a:ext>
                </a:extLst>
              </a:tr>
              <a:tr h="437715">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4</a:t>
                      </a:r>
                      <a:endParaRPr lang="fr-FR" sz="1500" b="0" i="0" u="none" strike="noStrike" cap="none" dirty="0">
                        <a:solidFill>
                          <a:srgbClr val="000000"/>
                        </a:solidFill>
                        <a:latin typeface="Source Sans Pro"/>
                        <a:ea typeface="Source Sans Pro"/>
                        <a:cs typeface="Arial"/>
                        <a:sym typeface="Arial"/>
                      </a:endParaRP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Traitement des salaires</a:t>
                      </a:r>
                      <a:endParaRPr lang="fr-FR" sz="1500" b="0" i="0" u="none" strike="noStrike" cap="none" dirty="0">
                        <a:solidFill>
                          <a:srgbClr val="000000"/>
                        </a:solidFill>
                        <a:latin typeface="Source Sans Pro"/>
                        <a:ea typeface="Source Sans Pro"/>
                        <a:cs typeface="Arial"/>
                        <a:sym typeface="Arial"/>
                      </a:endParaRPr>
                    </a:p>
                  </a:txBody>
                  <a:tcPr marL="12700" marR="12700" marT="12700" marB="0" anchor="ctr"/>
                </a:tc>
                <a:extLst>
                  <a:ext uri="{0D108BD9-81ED-4DB2-BD59-A6C34878D82A}">
                    <a16:rowId xmlns:a16="http://schemas.microsoft.com/office/drawing/2014/main" val="1704064034"/>
                  </a:ext>
                </a:extLst>
              </a:tr>
              <a:tr h="437715">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5</a:t>
                      </a:r>
                      <a:endParaRPr lang="fr-FR" sz="1500" b="0" i="0" u="none" strike="noStrike" cap="none" dirty="0">
                        <a:solidFill>
                          <a:srgbClr val="000000"/>
                        </a:solidFill>
                        <a:latin typeface="Source Sans Pro"/>
                        <a:ea typeface="Source Sans Pro"/>
                        <a:cs typeface="Arial"/>
                        <a:sym typeface="Arial"/>
                      </a:endParaRP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Ressources humaines</a:t>
                      </a:r>
                      <a:endParaRPr lang="fr-FR" sz="1500" b="0" i="0" u="none" strike="noStrike" cap="none" dirty="0">
                        <a:solidFill>
                          <a:srgbClr val="000000"/>
                        </a:solidFill>
                        <a:latin typeface="Source Sans Pro"/>
                        <a:ea typeface="Source Sans Pro"/>
                        <a:cs typeface="Arial"/>
                        <a:sym typeface="Arial"/>
                      </a:endParaRPr>
                    </a:p>
                  </a:txBody>
                  <a:tcPr marL="12700" marR="12700" marT="12700" marB="0" anchor="ctr"/>
                </a:tc>
                <a:extLst>
                  <a:ext uri="{0D108BD9-81ED-4DB2-BD59-A6C34878D82A}">
                    <a16:rowId xmlns:a16="http://schemas.microsoft.com/office/drawing/2014/main" val="1513868185"/>
                  </a:ext>
                </a:extLst>
              </a:tr>
              <a:tr h="437715">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6</a:t>
                      </a:r>
                      <a:endParaRPr lang="fr-FR" sz="1500" b="0" i="0" u="none" strike="noStrike" cap="none" dirty="0">
                        <a:solidFill>
                          <a:srgbClr val="000000"/>
                        </a:solidFill>
                        <a:latin typeface="Source Sans Pro"/>
                        <a:ea typeface="Source Sans Pro"/>
                        <a:cs typeface="Arial"/>
                        <a:sym typeface="Arial"/>
                      </a:endParaRP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Pack Office</a:t>
                      </a:r>
                      <a:endParaRPr lang="fr-FR" sz="1500" b="0" i="0" u="none" strike="noStrike" cap="none" dirty="0">
                        <a:solidFill>
                          <a:srgbClr val="000000"/>
                        </a:solidFill>
                        <a:latin typeface="Source Sans Pro"/>
                        <a:ea typeface="Source Sans Pro"/>
                        <a:cs typeface="Arial"/>
                        <a:sym typeface="Arial"/>
                      </a:endParaRPr>
                    </a:p>
                  </a:txBody>
                  <a:tcPr marL="12700" marR="12700" marT="12700" marB="0" anchor="ctr"/>
                </a:tc>
                <a:extLst>
                  <a:ext uri="{0D108BD9-81ED-4DB2-BD59-A6C34878D82A}">
                    <a16:rowId xmlns:a16="http://schemas.microsoft.com/office/drawing/2014/main" val="2852709371"/>
                  </a:ext>
                </a:extLst>
              </a:tr>
              <a:tr h="437715">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7</a:t>
                      </a:r>
                      <a:endParaRPr lang="fr-FR" sz="1500" b="0" i="0" u="none" strike="noStrike" cap="none" dirty="0">
                        <a:solidFill>
                          <a:srgbClr val="000000"/>
                        </a:solidFill>
                        <a:latin typeface="Source Sans Pro"/>
                        <a:ea typeface="Source Sans Pro"/>
                        <a:cs typeface="Arial"/>
                        <a:sym typeface="Arial"/>
                      </a:endParaRP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Droit du travail</a:t>
                      </a:r>
                      <a:endParaRPr lang="fr-FR" sz="1500" b="0" i="0" u="none" strike="noStrike" cap="none" dirty="0">
                        <a:solidFill>
                          <a:srgbClr val="000000"/>
                        </a:solidFill>
                        <a:latin typeface="Source Sans Pro"/>
                        <a:ea typeface="Source Sans Pro"/>
                        <a:cs typeface="Arial"/>
                        <a:sym typeface="Arial"/>
                      </a:endParaRPr>
                    </a:p>
                  </a:txBody>
                  <a:tcPr marL="12700" marR="12700" marT="12700" marB="0" anchor="ctr"/>
                </a:tc>
                <a:extLst>
                  <a:ext uri="{0D108BD9-81ED-4DB2-BD59-A6C34878D82A}">
                    <a16:rowId xmlns:a16="http://schemas.microsoft.com/office/drawing/2014/main" val="320465568"/>
                  </a:ext>
                </a:extLst>
              </a:tr>
              <a:tr h="437715">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8</a:t>
                      </a:r>
                      <a:endParaRPr lang="fr-FR" sz="1500" b="0" i="0" u="none" strike="noStrike" cap="none" dirty="0">
                        <a:solidFill>
                          <a:srgbClr val="000000"/>
                        </a:solidFill>
                        <a:latin typeface="Source Sans Pro"/>
                        <a:ea typeface="Source Sans Pro"/>
                        <a:cs typeface="Arial"/>
                        <a:sym typeface="Arial"/>
                      </a:endParaRP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Microsoft Word</a:t>
                      </a:r>
                      <a:endParaRPr lang="fr-FR" sz="1500" b="0" i="0" u="none" strike="noStrike" cap="none" dirty="0">
                        <a:solidFill>
                          <a:srgbClr val="000000"/>
                        </a:solidFill>
                        <a:latin typeface="Source Sans Pro"/>
                        <a:ea typeface="Source Sans Pro"/>
                        <a:cs typeface="Arial"/>
                        <a:sym typeface="Arial"/>
                      </a:endParaRPr>
                    </a:p>
                  </a:txBody>
                  <a:tcPr marL="12700" marR="12700" marT="12700" marB="0" anchor="ctr"/>
                </a:tc>
                <a:extLst>
                  <a:ext uri="{0D108BD9-81ED-4DB2-BD59-A6C34878D82A}">
                    <a16:rowId xmlns:a16="http://schemas.microsoft.com/office/drawing/2014/main" val="784515567"/>
                  </a:ext>
                </a:extLst>
              </a:tr>
              <a:tr h="437715">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9</a:t>
                      </a:r>
                      <a:endParaRPr lang="fr-FR" sz="1500" b="0" i="0" u="none" strike="noStrike" cap="none" dirty="0">
                        <a:solidFill>
                          <a:srgbClr val="000000"/>
                        </a:solidFill>
                        <a:latin typeface="Source Sans Pro"/>
                        <a:ea typeface="Source Sans Pro"/>
                        <a:cs typeface="Arial"/>
                        <a:sym typeface="Arial"/>
                      </a:endParaRP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Produits Sage</a:t>
                      </a:r>
                      <a:endParaRPr lang="fr-FR" sz="1500" b="0" i="0" u="none" strike="noStrike" cap="none" dirty="0">
                        <a:solidFill>
                          <a:srgbClr val="000000"/>
                        </a:solidFill>
                        <a:latin typeface="Source Sans Pro"/>
                        <a:ea typeface="Source Sans Pro"/>
                        <a:cs typeface="Arial"/>
                        <a:sym typeface="Arial"/>
                      </a:endParaRPr>
                    </a:p>
                  </a:txBody>
                  <a:tcPr marL="12700" marR="12700" marT="12700" marB="0" anchor="ctr"/>
                </a:tc>
                <a:extLst>
                  <a:ext uri="{0D108BD9-81ED-4DB2-BD59-A6C34878D82A}">
                    <a16:rowId xmlns:a16="http://schemas.microsoft.com/office/drawing/2014/main" val="1827469475"/>
                  </a:ext>
                </a:extLst>
              </a:tr>
              <a:tr h="437715">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a:solidFill>
                            <a:srgbClr val="000000"/>
                          </a:solidFill>
                          <a:latin typeface="Source Sans Pro"/>
                          <a:ea typeface="Source Sans Pro"/>
                          <a:cs typeface="Arial"/>
                          <a:sym typeface="Arial"/>
                        </a:rPr>
                        <a:t>10</a:t>
                      </a:r>
                      <a:endParaRPr lang="fr-FR" sz="1500" b="0" i="0" u="none" strike="noStrike" cap="none" dirty="0">
                        <a:solidFill>
                          <a:srgbClr val="000000"/>
                        </a:solidFill>
                        <a:latin typeface="Source Sans Pro"/>
                        <a:ea typeface="Source Sans Pro"/>
                        <a:cs typeface="Arial"/>
                        <a:sym typeface="Arial"/>
                      </a:endParaRPr>
                    </a:p>
                  </a:txBody>
                  <a:tcPr marL="121920" marR="121920" marT="60960" marB="60960" anchor="ctr"/>
                </a:tc>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dirty="0">
                          <a:solidFill>
                            <a:srgbClr val="000000"/>
                          </a:solidFill>
                          <a:latin typeface="Source Sans Pro"/>
                          <a:ea typeface="Source Sans Pro"/>
                          <a:cs typeface="Arial"/>
                          <a:sym typeface="Arial"/>
                        </a:rPr>
                        <a:t>Microsoft Excel</a:t>
                      </a:r>
                    </a:p>
                  </a:txBody>
                  <a:tcPr marL="12700" marR="12700" marT="12700" marB="0" anchor="ctr"/>
                </a:tc>
                <a:extLst>
                  <a:ext uri="{0D108BD9-81ED-4DB2-BD59-A6C34878D82A}">
                    <a16:rowId xmlns:a16="http://schemas.microsoft.com/office/drawing/2014/main" val="1514438857"/>
                  </a:ext>
                </a:extLst>
              </a:tr>
            </a:tbl>
          </a:graphicData>
        </a:graphic>
      </p:graphicFrame>
      <p:sp>
        <p:nvSpPr>
          <p:cNvPr id="19" name="TextBox 18">
            <a:extLst>
              <a:ext uri="{FF2B5EF4-FFF2-40B4-BE49-F238E27FC236}">
                <a16:creationId xmlns:a16="http://schemas.microsoft.com/office/drawing/2014/main" id="{397BF275-5E0C-F14B-9238-F798DC4318C7}"/>
              </a:ext>
            </a:extLst>
          </p:cNvPr>
          <p:cNvSpPr txBox="1"/>
          <p:nvPr>
            <p:custDataLst>
              <p:tags r:id="rId13"/>
            </p:custDataLst>
          </p:nvPr>
        </p:nvSpPr>
        <p:spPr>
          <a:xfrm>
            <a:off x="8354269" y="1276270"/>
            <a:ext cx="3456801" cy="338554"/>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a:latin typeface="Source Sans Pro"/>
                <a:ea typeface="Source Sans Pro"/>
              </a:defRPr>
            </a:lvl1pPr>
          </a:lstStyle>
          <a:p>
            <a:pPr defTabSz="1219170">
              <a:buClr>
                <a:srgbClr val="000000"/>
              </a:buClr>
            </a:pPr>
            <a:r>
              <a:rPr lang="fr-FR" sz="1600" kern="0" dirty="0">
                <a:solidFill>
                  <a:srgbClr val="000000"/>
                </a:solidFill>
                <a:cs typeface="Arial"/>
                <a:sym typeface="Arial"/>
              </a:rPr>
              <a:t>Gestionnaire de salaires</a:t>
            </a:r>
          </a:p>
        </p:txBody>
      </p:sp>
    </p:spTree>
    <p:extLst>
      <p:ext uri="{BB962C8B-B14F-4D97-AF65-F5344CB8AC3E}">
        <p14:creationId xmlns:p14="http://schemas.microsoft.com/office/powerpoint/2010/main" val="4206787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17</a:t>
            </a:fld>
            <a:endParaRPr kern="0">
              <a:solidFill>
                <a:srgbClr val="FFFFFF"/>
              </a:solidFill>
            </a:endParaRPr>
          </a:p>
        </p:txBody>
      </p:sp>
      <p:pic>
        <p:nvPicPr>
          <p:cNvPr id="128" name="Google Shape;128;p18"/>
          <p:cNvPicPr preferRelativeResize="0"/>
          <p:nvPr>
            <p:custDataLst>
              <p:tags r:id="rId3"/>
            </p:custDataLst>
          </p:nvPr>
        </p:nvPicPr>
        <p:blipFill rotWithShape="1">
          <a:blip r:embed="rId16">
            <a:alphaModFix/>
          </a:blip>
          <a:srcRect r="7766"/>
          <a:stretch/>
        </p:blipFill>
        <p:spPr>
          <a:xfrm>
            <a:off x="133555" y="6166197"/>
            <a:ext cx="270967" cy="268600"/>
          </a:xfrm>
          <a:prstGeom prst="rect">
            <a:avLst/>
          </a:prstGeom>
          <a:noFill/>
          <a:ln>
            <a:noFill/>
          </a:ln>
        </p:spPr>
      </p:pic>
      <p:sp>
        <p:nvSpPr>
          <p:cNvPr id="132" name="Google Shape;132;p18"/>
          <p:cNvSpPr txBox="1"/>
          <p:nvPr>
            <p:custDataLst>
              <p:tags r:id="rId4"/>
            </p:custDataLst>
          </p:nvPr>
        </p:nvSpPr>
        <p:spPr>
          <a:xfrm>
            <a:off x="242143" y="189232"/>
            <a:ext cx="11573339" cy="776281"/>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Voici les compétences les plus répertoriées associées aux emplois techniques </a:t>
            </a:r>
            <a:r>
              <a:rPr lang="fr-BE" sz="2400" kern="0" dirty="0">
                <a:solidFill>
                  <a:srgbClr val="000000"/>
                </a:solidFill>
                <a:latin typeface="Source Sans Pro"/>
                <a:ea typeface="Source Sans Pro"/>
                <a:sym typeface="Source Sans Pro"/>
              </a:rPr>
              <a:t>émergents </a:t>
            </a:r>
            <a:r>
              <a:rPr lang="fr-BE" sz="2400" kern="0" dirty="0">
                <a:solidFill>
                  <a:srgbClr val="000000"/>
                </a:solidFill>
                <a:latin typeface="Source Sans Pro"/>
                <a:ea typeface="Source Sans Pro"/>
                <a:cs typeface="Source Sans Pro"/>
                <a:sym typeface="Source Sans Pro"/>
              </a:rPr>
              <a:t>en France</a:t>
            </a:r>
          </a:p>
          <a:p>
            <a:pPr defTabSz="1219170">
              <a:buClr>
                <a:srgbClr val="000000"/>
              </a:buClr>
            </a:pPr>
            <a:endParaRPr sz="2400" kern="0" dirty="0">
              <a:solidFill>
                <a:srgbClr val="000000"/>
              </a:solidFill>
              <a:latin typeface="Source Sans Pro"/>
              <a:ea typeface="Source Sans Pro"/>
              <a:cs typeface="Source Sans Pro"/>
              <a:sym typeface="Source Sans Pro"/>
            </a:endParaRPr>
          </a:p>
        </p:txBody>
      </p:sp>
      <p:pic>
        <p:nvPicPr>
          <p:cNvPr id="133" name="Google Shape;133;p18"/>
          <p:cNvPicPr preferRelativeResize="0"/>
          <p:nvPr>
            <p:custDataLst>
              <p:tags r:id="rId5"/>
            </p:custDataLst>
          </p:nvPr>
        </p:nvPicPr>
        <p:blipFill>
          <a:blip r:embed="rId17">
            <a:alphaModFix/>
          </a:blip>
          <a:stretch>
            <a:fillRect/>
          </a:stretch>
        </p:blipFill>
        <p:spPr>
          <a:xfrm>
            <a:off x="10675905" y="6383800"/>
            <a:ext cx="1412596" cy="349733"/>
          </a:xfrm>
          <a:prstGeom prst="rect">
            <a:avLst/>
          </a:prstGeom>
          <a:noFill/>
          <a:ln>
            <a:noFill/>
          </a:ln>
        </p:spPr>
      </p:pic>
      <p:graphicFrame>
        <p:nvGraphicFramePr>
          <p:cNvPr id="11" name="Content Placeholder 3">
            <a:extLst>
              <a:ext uri="{FF2B5EF4-FFF2-40B4-BE49-F238E27FC236}">
                <a16:creationId xmlns:a16="http://schemas.microsoft.com/office/drawing/2014/main" id="{3599D2B5-534B-3B42-AD7E-B120DD2C956A}"/>
              </a:ext>
            </a:extLst>
          </p:cNvPr>
          <p:cNvGraphicFramePr>
            <a:graphicFrameLocks/>
          </p:cNvGraphicFramePr>
          <p:nvPr>
            <p:custDataLst>
              <p:tags r:id="rId6"/>
            </p:custDataLst>
            <p:extLst>
              <p:ext uri="{D42A27DB-BD31-4B8C-83A1-F6EECF244321}">
                <p14:modId xmlns:p14="http://schemas.microsoft.com/office/powerpoint/2010/main" val="894713589"/>
              </p:ext>
            </p:extLst>
          </p:nvPr>
        </p:nvGraphicFramePr>
        <p:xfrm>
          <a:off x="242143" y="1966615"/>
          <a:ext cx="2584225" cy="4571541"/>
        </p:xfrm>
        <a:graphic>
          <a:graphicData uri="http://schemas.openxmlformats.org/drawingml/2006/table">
            <a:tbl>
              <a:tblPr firstRow="1" bandRow="1">
                <a:tableStyleId>{5C22544A-7EE6-4342-B048-85BDC9FD1C3A}</a:tableStyleId>
              </a:tblPr>
              <a:tblGrid>
                <a:gridCol w="524040">
                  <a:extLst>
                    <a:ext uri="{9D8B030D-6E8A-4147-A177-3AD203B41FA5}">
                      <a16:colId xmlns:a16="http://schemas.microsoft.com/office/drawing/2014/main" val="849184023"/>
                    </a:ext>
                  </a:extLst>
                </a:gridCol>
                <a:gridCol w="2060185">
                  <a:extLst>
                    <a:ext uri="{9D8B030D-6E8A-4147-A177-3AD203B41FA5}">
                      <a16:colId xmlns:a16="http://schemas.microsoft.com/office/drawing/2014/main" val="4289073148"/>
                    </a:ext>
                  </a:extLst>
                </a:gridCol>
              </a:tblGrid>
              <a:tr h="350916">
                <a:tc>
                  <a:txBody>
                    <a:bodyPr/>
                    <a:lstStyle/>
                    <a:p>
                      <a:pPr marL="0" algn="ctr" defTabSz="914400" rtl="0" eaLnBrk="1" latinLnBrk="0" hangingPunct="1"/>
                      <a:r>
                        <a:rPr lang="fr-FR" sz="1500" b="0" i="0" u="none" strike="noStrike" cap="none" noProof="0">
                          <a:solidFill>
                            <a:srgbClr val="000000"/>
                          </a:solidFill>
                          <a:effectLst/>
                          <a:latin typeface="Source Sans Pro"/>
                          <a:ea typeface="+mn-ea"/>
                          <a:cs typeface="+mn-cs"/>
                          <a:sym typeface="Arial"/>
                        </a:rPr>
                        <a:t>1</a:t>
                      </a:r>
                    </a:p>
                  </a:txBody>
                  <a:tcPr marL="121920" marR="121920" marT="60960" marB="60960" anchor="ctr">
                    <a:solidFill>
                      <a:schemeClr val="accent1">
                        <a:lumMod val="20000"/>
                        <a:lumOff val="80000"/>
                      </a:schemeClr>
                    </a:solidFill>
                  </a:tcPr>
                </a:tc>
                <a:tc>
                  <a:txBody>
                    <a:bodyPr/>
                    <a:lstStyle/>
                    <a:p>
                      <a:pPr algn="l" fontAlgn="b"/>
                      <a:r>
                        <a:rPr lang="fr-FR" sz="1500" b="0" i="0" u="none" strike="noStrike" cap="none" noProof="0">
                          <a:solidFill>
                            <a:srgbClr val="000000"/>
                          </a:solidFill>
                          <a:effectLst/>
                          <a:latin typeface="Source Sans Pro"/>
                          <a:ea typeface="+mn-ea"/>
                          <a:cs typeface="+mn-cs"/>
                          <a:sym typeface="Arial"/>
                        </a:rPr>
                        <a:t>Analyse de données</a:t>
                      </a:r>
                    </a:p>
                  </a:txBody>
                  <a:tcPr marL="12700" marR="12700" marT="12700" marB="0" anchor="ctr">
                    <a:solidFill>
                      <a:schemeClr val="accent1">
                        <a:lumMod val="20000"/>
                        <a:lumOff val="80000"/>
                      </a:schemeClr>
                    </a:solidFill>
                  </a:tcPr>
                </a:tc>
                <a:extLst>
                  <a:ext uri="{0D108BD9-81ED-4DB2-BD59-A6C34878D82A}">
                    <a16:rowId xmlns:a16="http://schemas.microsoft.com/office/drawing/2014/main" val="1308567887"/>
                  </a:ext>
                </a:extLst>
              </a:tr>
              <a:tr h="428681">
                <a:tc>
                  <a:txBody>
                    <a:bodyPr/>
                    <a:lstStyle/>
                    <a:p>
                      <a:pPr algn="ctr"/>
                      <a:r>
                        <a:rPr lang="fr-FR" sz="1500" noProof="0">
                          <a:latin typeface="Source Sans Pro"/>
                        </a:rPr>
                        <a:t>2</a:t>
                      </a:r>
                    </a:p>
                  </a:txBody>
                  <a:tcPr marL="121920" marR="121920" marT="60960" marB="60960" anchor="ctr"/>
                </a:tc>
                <a:tc>
                  <a:txBody>
                    <a:bodyPr/>
                    <a:lstStyle/>
                    <a:p>
                      <a:pPr algn="l" fontAlgn="b"/>
                      <a:r>
                        <a:rPr lang="fr-FR" sz="1500" b="0" i="0" u="none" strike="noStrike" noProof="0" dirty="0">
                          <a:solidFill>
                            <a:srgbClr val="000000"/>
                          </a:solidFill>
                          <a:effectLst/>
                          <a:latin typeface="Source Sans Pro"/>
                        </a:rPr>
                        <a:t>Science des données</a:t>
                      </a:r>
                    </a:p>
                  </a:txBody>
                  <a:tcPr marL="12700" marR="12700" marT="12700" marB="0" anchor="ctr"/>
                </a:tc>
                <a:extLst>
                  <a:ext uri="{0D108BD9-81ED-4DB2-BD59-A6C34878D82A}">
                    <a16:rowId xmlns:a16="http://schemas.microsoft.com/office/drawing/2014/main" val="2097354794"/>
                  </a:ext>
                </a:extLst>
              </a:tr>
              <a:tr h="428681">
                <a:tc>
                  <a:txBody>
                    <a:bodyPr/>
                    <a:lstStyle/>
                    <a:p>
                      <a:pPr algn="ctr"/>
                      <a:r>
                        <a:rPr lang="fr-FR" sz="1500" noProof="0">
                          <a:latin typeface="Source Sans Pro"/>
                        </a:rPr>
                        <a:t>3</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Exploration des données</a:t>
                      </a:r>
                    </a:p>
                  </a:txBody>
                  <a:tcPr marL="12700" marR="12700" marT="12700" marB="0" anchor="ctr"/>
                </a:tc>
                <a:extLst>
                  <a:ext uri="{0D108BD9-81ED-4DB2-BD59-A6C34878D82A}">
                    <a16:rowId xmlns:a16="http://schemas.microsoft.com/office/drawing/2014/main" val="1191665572"/>
                  </a:ext>
                </a:extLst>
              </a:tr>
              <a:tr h="428681">
                <a:tc>
                  <a:txBody>
                    <a:bodyPr/>
                    <a:lstStyle/>
                    <a:p>
                      <a:pPr algn="ctr"/>
                      <a:r>
                        <a:rPr lang="fr-FR" sz="1500" noProof="0">
                          <a:latin typeface="Source Sans Pro"/>
                        </a:rPr>
                        <a:t>4</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Python</a:t>
                      </a:r>
                    </a:p>
                  </a:txBody>
                  <a:tcPr marL="12700" marR="12700" marT="12700" marB="0" anchor="ctr"/>
                </a:tc>
                <a:extLst>
                  <a:ext uri="{0D108BD9-81ED-4DB2-BD59-A6C34878D82A}">
                    <a16:rowId xmlns:a16="http://schemas.microsoft.com/office/drawing/2014/main" val="1704064034"/>
                  </a:ext>
                </a:extLst>
              </a:tr>
              <a:tr h="467028">
                <a:tc>
                  <a:txBody>
                    <a:bodyPr/>
                    <a:lstStyle/>
                    <a:p>
                      <a:pPr algn="ctr"/>
                      <a:r>
                        <a:rPr lang="fr-FR" sz="1500" noProof="0">
                          <a:latin typeface="Source Sans Pro"/>
                        </a:rPr>
                        <a:t>5</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Mégadonnées</a:t>
                      </a:r>
                    </a:p>
                  </a:txBody>
                  <a:tcPr marL="12700" marR="12700" marT="12700" marB="0" anchor="ctr"/>
                </a:tc>
                <a:extLst>
                  <a:ext uri="{0D108BD9-81ED-4DB2-BD59-A6C34878D82A}">
                    <a16:rowId xmlns:a16="http://schemas.microsoft.com/office/drawing/2014/main" val="1513868185"/>
                  </a:ext>
                </a:extLst>
              </a:tr>
              <a:tr h="501398">
                <a:tc>
                  <a:txBody>
                    <a:bodyPr/>
                    <a:lstStyle/>
                    <a:p>
                      <a:pPr algn="ctr"/>
                      <a:r>
                        <a:rPr lang="fr-FR" sz="1500" noProof="0">
                          <a:latin typeface="Source Sans Pro"/>
                        </a:rPr>
                        <a:t>6</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Intelligence artificielle</a:t>
                      </a:r>
                    </a:p>
                  </a:txBody>
                  <a:tcPr marL="12700" marR="12700" marT="12700" marB="0" anchor="ctr"/>
                </a:tc>
                <a:extLst>
                  <a:ext uri="{0D108BD9-81ED-4DB2-BD59-A6C34878D82A}">
                    <a16:rowId xmlns:a16="http://schemas.microsoft.com/office/drawing/2014/main" val="2852709371"/>
                  </a:ext>
                </a:extLst>
              </a:tr>
              <a:tr h="428681">
                <a:tc>
                  <a:txBody>
                    <a:bodyPr/>
                    <a:lstStyle/>
                    <a:p>
                      <a:pPr algn="ctr"/>
                      <a:r>
                        <a:rPr lang="fr-FR" sz="1500" noProof="0">
                          <a:latin typeface="Source Sans Pro"/>
                        </a:rPr>
                        <a:t>7</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effectLst/>
                          <a:latin typeface="Source Sans Pro"/>
                          <a:ea typeface="+mn-ea"/>
                          <a:cs typeface="+mn-cs"/>
                          <a:sym typeface="Arial"/>
                        </a:rPr>
                        <a:t>Visualisation de données</a:t>
                      </a:r>
                    </a:p>
                  </a:txBody>
                  <a:tcPr marL="12700" marR="12700" marT="12700" marB="0" anchor="ctr"/>
                </a:tc>
                <a:extLst>
                  <a:ext uri="{0D108BD9-81ED-4DB2-BD59-A6C34878D82A}">
                    <a16:rowId xmlns:a16="http://schemas.microsoft.com/office/drawing/2014/main" val="320465568"/>
                  </a:ext>
                </a:extLst>
              </a:tr>
              <a:tr h="428681">
                <a:tc>
                  <a:txBody>
                    <a:bodyPr/>
                    <a:lstStyle/>
                    <a:p>
                      <a:pPr algn="ctr"/>
                      <a:r>
                        <a:rPr lang="fr-FR" sz="1500" noProof="0">
                          <a:latin typeface="Source Sans Pro"/>
                        </a:rPr>
                        <a:t>8</a:t>
                      </a:r>
                    </a:p>
                  </a:txBody>
                  <a:tcPr marL="121920" marR="121920" marT="60960" marB="60960" anchor="ctr"/>
                </a:tc>
                <a:tc>
                  <a:txBody>
                    <a:bodyPr/>
                    <a:lstStyle/>
                    <a:p>
                      <a:pPr algn="l" fontAlgn="b"/>
                      <a:r>
                        <a:rPr lang="fr-FR" sz="1500" b="0" i="0" u="none" strike="noStrike" cap="none" noProof="0">
                          <a:solidFill>
                            <a:srgbClr val="000000"/>
                          </a:solidFill>
                          <a:effectLst/>
                          <a:latin typeface="Source Sans Pro"/>
                          <a:ea typeface="+mn-ea"/>
                          <a:cs typeface="+mn-cs"/>
                          <a:sym typeface="Arial"/>
                        </a:rPr>
                        <a:t>Analyse de métadonnées</a:t>
                      </a:r>
                    </a:p>
                  </a:txBody>
                  <a:tcPr marL="12700" marR="12700" marT="12700" marB="0" anchor="ctr"/>
                </a:tc>
                <a:extLst>
                  <a:ext uri="{0D108BD9-81ED-4DB2-BD59-A6C34878D82A}">
                    <a16:rowId xmlns:a16="http://schemas.microsoft.com/office/drawing/2014/main" val="784515567"/>
                  </a:ext>
                </a:extLst>
              </a:tr>
              <a:tr h="428681">
                <a:tc>
                  <a:txBody>
                    <a:bodyPr/>
                    <a:lstStyle/>
                    <a:p>
                      <a:pPr algn="ctr"/>
                      <a:r>
                        <a:rPr lang="fr-FR" sz="1500" noProof="0">
                          <a:latin typeface="Source Sans Pro"/>
                        </a:rPr>
                        <a:t>9</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Apprentissage en profondeur</a:t>
                      </a:r>
                    </a:p>
                  </a:txBody>
                  <a:tcPr marL="12700" marR="12700" marT="12700" marB="0" anchor="ctr"/>
                </a:tc>
                <a:extLst>
                  <a:ext uri="{0D108BD9-81ED-4DB2-BD59-A6C34878D82A}">
                    <a16:rowId xmlns:a16="http://schemas.microsoft.com/office/drawing/2014/main" val="1827469475"/>
                  </a:ext>
                </a:extLst>
              </a:tr>
              <a:tr h="515237">
                <a:tc>
                  <a:txBody>
                    <a:bodyPr/>
                    <a:lstStyle/>
                    <a:p>
                      <a:pPr algn="ctr"/>
                      <a:r>
                        <a:rPr lang="fr-FR" sz="1500" noProof="0">
                          <a:latin typeface="Source Sans Pro"/>
                        </a:rPr>
                        <a:t>10</a:t>
                      </a:r>
                    </a:p>
                  </a:txBody>
                  <a:tcPr marL="121920" marR="121920" marT="60960" marB="60960" anchor="ctr"/>
                </a:tc>
                <a:tc>
                  <a:txBody>
                    <a:bodyPr/>
                    <a:lstStyle/>
                    <a:p>
                      <a:pPr algn="l" fontAlgn="b"/>
                      <a:r>
                        <a:rPr lang="fr-FR" sz="1500" b="0" i="0" u="none" strike="noStrike" noProof="0" dirty="0" err="1">
                          <a:solidFill>
                            <a:srgbClr val="000000"/>
                          </a:solidFill>
                          <a:effectLst/>
                          <a:latin typeface="Source Sans Pro"/>
                        </a:rPr>
                        <a:t>Hive</a:t>
                      </a:r>
                      <a:endParaRPr lang="fr-FR" sz="1500" b="0" i="0" u="none" strike="noStrike" noProof="0" dirty="0">
                        <a:solidFill>
                          <a:srgbClr val="000000"/>
                        </a:solidFill>
                        <a:effectLst/>
                        <a:latin typeface="Source Sans Pro"/>
                      </a:endParaRPr>
                    </a:p>
                  </a:txBody>
                  <a:tcPr marL="12700" marR="12700" marT="12700" marB="0" anchor="ctr"/>
                </a:tc>
                <a:extLst>
                  <a:ext uri="{0D108BD9-81ED-4DB2-BD59-A6C34878D82A}">
                    <a16:rowId xmlns:a16="http://schemas.microsoft.com/office/drawing/2014/main" val="1514438857"/>
                  </a:ext>
                </a:extLst>
              </a:tr>
            </a:tbl>
          </a:graphicData>
        </a:graphic>
      </p:graphicFrame>
      <p:sp>
        <p:nvSpPr>
          <p:cNvPr id="13" name="TextBox 12">
            <a:extLst>
              <a:ext uri="{FF2B5EF4-FFF2-40B4-BE49-F238E27FC236}">
                <a16:creationId xmlns:a16="http://schemas.microsoft.com/office/drawing/2014/main" id="{F880E0A2-DC56-3247-8DFB-B429758038AA}"/>
              </a:ext>
            </a:extLst>
          </p:cNvPr>
          <p:cNvSpPr txBox="1"/>
          <p:nvPr>
            <p:custDataLst>
              <p:tags r:id="rId7"/>
            </p:custDataLst>
          </p:nvPr>
        </p:nvSpPr>
        <p:spPr>
          <a:xfrm>
            <a:off x="8080" y="1268988"/>
            <a:ext cx="3456801" cy="379656"/>
          </a:xfrm>
          <a:prstGeom prst="rect">
            <a:avLst/>
          </a:prstGeom>
          <a:noFill/>
        </p:spPr>
        <p:txBody>
          <a:bodyPr wrap="square" rtlCol="0">
            <a:spAutoFit/>
          </a:bodyPr>
          <a:lstStyle>
            <a:defPPr marR="0" lvl="0" algn="l" rtl="0">
              <a:lnSpc>
                <a:spcPct val="100000"/>
              </a:lnSpc>
              <a:spcBef>
                <a:spcPts val="0"/>
              </a:spcBef>
              <a:spcAft>
                <a:spcPts val="0"/>
              </a:spcAft>
            </a:defPPr>
            <a:lvl1pPr algn="ctr">
              <a:defRPr>
                <a:latin typeface="Source Sans Pro"/>
                <a:ea typeface="Source Sans Pro"/>
              </a:defRPr>
            </a:lvl1pPr>
          </a:lstStyle>
          <a:p>
            <a:pPr defTabSz="1219170">
              <a:buClr>
                <a:srgbClr val="000000"/>
              </a:buClr>
            </a:pPr>
            <a:r>
              <a:rPr lang="fr-FR" sz="1867" kern="0">
                <a:solidFill>
                  <a:srgbClr val="000000"/>
                </a:solidFill>
                <a:cs typeface="Arial"/>
                <a:sym typeface="Arial"/>
              </a:rPr>
              <a:t>Scientifique des données</a:t>
            </a:r>
          </a:p>
        </p:txBody>
      </p:sp>
      <p:graphicFrame>
        <p:nvGraphicFramePr>
          <p:cNvPr id="14" name="Content Placeholder 3">
            <a:extLst>
              <a:ext uri="{FF2B5EF4-FFF2-40B4-BE49-F238E27FC236}">
                <a16:creationId xmlns:a16="http://schemas.microsoft.com/office/drawing/2014/main" id="{713EEE46-9CE2-F948-9E1B-E86E249DA7D8}"/>
              </a:ext>
            </a:extLst>
          </p:cNvPr>
          <p:cNvGraphicFramePr>
            <a:graphicFrameLocks/>
          </p:cNvGraphicFramePr>
          <p:nvPr>
            <p:custDataLst>
              <p:tags r:id="rId8"/>
            </p:custDataLst>
            <p:extLst>
              <p:ext uri="{D42A27DB-BD31-4B8C-83A1-F6EECF244321}">
                <p14:modId xmlns:p14="http://schemas.microsoft.com/office/powerpoint/2010/main" val="4043443251"/>
              </p:ext>
            </p:extLst>
          </p:nvPr>
        </p:nvGraphicFramePr>
        <p:xfrm>
          <a:off x="3008361" y="1931752"/>
          <a:ext cx="2656456" cy="4285115"/>
        </p:xfrm>
        <a:graphic>
          <a:graphicData uri="http://schemas.openxmlformats.org/drawingml/2006/table">
            <a:tbl>
              <a:tblPr firstRow="1" bandRow="1">
                <a:tableStyleId>{5C22544A-7EE6-4342-B048-85BDC9FD1C3A}</a:tableStyleId>
              </a:tblPr>
              <a:tblGrid>
                <a:gridCol w="574895">
                  <a:extLst>
                    <a:ext uri="{9D8B030D-6E8A-4147-A177-3AD203B41FA5}">
                      <a16:colId xmlns:a16="http://schemas.microsoft.com/office/drawing/2014/main" val="849184023"/>
                    </a:ext>
                  </a:extLst>
                </a:gridCol>
                <a:gridCol w="2081561">
                  <a:extLst>
                    <a:ext uri="{9D8B030D-6E8A-4147-A177-3AD203B41FA5}">
                      <a16:colId xmlns:a16="http://schemas.microsoft.com/office/drawing/2014/main" val="4289073148"/>
                    </a:ext>
                  </a:extLst>
                </a:gridCol>
              </a:tblGrid>
              <a:tr h="287793">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a:t>
                      </a:r>
                    </a:p>
                  </a:txBody>
                  <a:tcPr marL="121920" marR="121920" marT="60960" marB="60960" anchor="ctr">
                    <a:solidFill>
                      <a:schemeClr val="accent1">
                        <a:lumMod val="20000"/>
                        <a:lumOff val="80000"/>
                      </a:schemeClr>
                    </a:solidFill>
                  </a:tcPr>
                </a:tc>
                <a:tc>
                  <a:txBody>
                    <a:bodyPr/>
                    <a:lstStyle/>
                    <a:p>
                      <a:pPr algn="l" fontAlgn="b"/>
                      <a:r>
                        <a:rPr lang="fr-FR" sz="1500" b="0" i="0" u="none" strike="noStrike" noProof="0" dirty="0">
                          <a:solidFill>
                            <a:srgbClr val="000000"/>
                          </a:solidFill>
                          <a:effectLst/>
                          <a:latin typeface="Source Sans Pro"/>
                        </a:rPr>
                        <a:t>Node.js</a:t>
                      </a:r>
                    </a:p>
                  </a:txBody>
                  <a:tcPr marL="12700" marR="12700" marT="12700" marB="0" anchor="ctr">
                    <a:solidFill>
                      <a:schemeClr val="accent1">
                        <a:lumMod val="20000"/>
                        <a:lumOff val="80000"/>
                      </a:schemeClr>
                    </a:solidFill>
                  </a:tcPr>
                </a:tc>
                <a:extLst>
                  <a:ext uri="{0D108BD9-81ED-4DB2-BD59-A6C34878D82A}">
                    <a16:rowId xmlns:a16="http://schemas.microsoft.com/office/drawing/2014/main" val="1308567887"/>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2</a:t>
                      </a:r>
                    </a:p>
                  </a:txBody>
                  <a:tcPr marL="121920" marR="121920" marT="60960" marB="60960" anchor="ctr"/>
                </a:tc>
                <a:tc>
                  <a:txBody>
                    <a:bodyPr/>
                    <a:lstStyle/>
                    <a:p>
                      <a:pPr algn="l" fontAlgn="b"/>
                      <a:r>
                        <a:rPr lang="fr-FR" sz="1500" b="0" i="0" u="none" strike="noStrike" noProof="0" dirty="0">
                          <a:solidFill>
                            <a:srgbClr val="000000"/>
                          </a:solidFill>
                          <a:effectLst/>
                          <a:latin typeface="Source Sans Pro"/>
                        </a:rPr>
                        <a:t>Django</a:t>
                      </a:r>
                    </a:p>
                  </a:txBody>
                  <a:tcPr marL="12700" marR="12700" marT="12700" marB="0" anchor="ctr"/>
                </a:tc>
                <a:extLst>
                  <a:ext uri="{0D108BD9-81ED-4DB2-BD59-A6C34878D82A}">
                    <a16:rowId xmlns:a16="http://schemas.microsoft.com/office/drawing/2014/main" val="2097354794"/>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3</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Html5</a:t>
                      </a:r>
                    </a:p>
                  </a:txBody>
                  <a:tcPr marL="12700" marR="12700" marT="12700" marB="0" anchor="ctr"/>
                </a:tc>
                <a:extLst>
                  <a:ext uri="{0D108BD9-81ED-4DB2-BD59-A6C34878D82A}">
                    <a16:rowId xmlns:a16="http://schemas.microsoft.com/office/drawing/2014/main" val="1191665572"/>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4</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Ionic framework</a:t>
                      </a:r>
                    </a:p>
                  </a:txBody>
                  <a:tcPr marL="12700" marR="12700" marT="12700" marB="0" anchor="ctr"/>
                </a:tc>
                <a:extLst>
                  <a:ext uri="{0D108BD9-81ED-4DB2-BD59-A6C34878D82A}">
                    <a16:rowId xmlns:a16="http://schemas.microsoft.com/office/drawing/2014/main" val="1704064034"/>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5</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Laravel</a:t>
                      </a:r>
                    </a:p>
                  </a:txBody>
                  <a:tcPr marL="12700" marR="12700" marT="12700" marB="0" anchor="ctr"/>
                </a:tc>
                <a:extLst>
                  <a:ext uri="{0D108BD9-81ED-4DB2-BD59-A6C34878D82A}">
                    <a16:rowId xmlns:a16="http://schemas.microsoft.com/office/drawing/2014/main" val="1513868185"/>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6</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TypeScript</a:t>
                      </a:r>
                    </a:p>
                  </a:txBody>
                  <a:tcPr marL="12700" marR="12700" marT="12700" marB="0" anchor="ctr"/>
                </a:tc>
                <a:extLst>
                  <a:ext uri="{0D108BD9-81ED-4DB2-BD59-A6C34878D82A}">
                    <a16:rowId xmlns:a16="http://schemas.microsoft.com/office/drawing/2014/main" val="2852709371"/>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7</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AngularJS</a:t>
                      </a:r>
                    </a:p>
                  </a:txBody>
                  <a:tcPr marL="12700" marR="12700" marT="12700" marB="0" anchor="ctr"/>
                </a:tc>
                <a:extLst>
                  <a:ext uri="{0D108BD9-81ED-4DB2-BD59-A6C34878D82A}">
                    <a16:rowId xmlns:a16="http://schemas.microsoft.com/office/drawing/2014/main" val="320465568"/>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8</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Développement web</a:t>
                      </a:r>
                    </a:p>
                  </a:txBody>
                  <a:tcPr marL="12700" marR="12700" marT="12700" marB="0" anchor="ctr"/>
                </a:tc>
                <a:extLst>
                  <a:ext uri="{0D108BD9-81ED-4DB2-BD59-A6C34878D82A}">
                    <a16:rowId xmlns:a16="http://schemas.microsoft.com/office/drawing/2014/main" val="784515567"/>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9</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Github</a:t>
                      </a:r>
                    </a:p>
                  </a:txBody>
                  <a:tcPr marL="12700" marR="12700" marT="12700" marB="0" anchor="ctr"/>
                </a:tc>
                <a:extLst>
                  <a:ext uri="{0D108BD9-81ED-4DB2-BD59-A6C34878D82A}">
                    <a16:rowId xmlns:a16="http://schemas.microsoft.com/office/drawing/2014/main" val="1827469475"/>
                  </a:ext>
                </a:extLst>
              </a:tr>
              <a:tr h="668419">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10</a:t>
                      </a:r>
                    </a:p>
                  </a:txBody>
                  <a:tcPr marL="121920" marR="121920" marT="60960" marB="60960" anchor="ctr"/>
                </a:tc>
                <a:tc>
                  <a:txBody>
                    <a:bodyPr/>
                    <a:lstStyle/>
                    <a:p>
                      <a:pPr algn="l" fontAlgn="b"/>
                      <a:r>
                        <a:rPr lang="fr-FR" sz="1500" b="0" i="0" u="none" strike="noStrike" noProof="0" dirty="0">
                          <a:solidFill>
                            <a:srgbClr val="000000"/>
                          </a:solidFill>
                          <a:effectLst/>
                          <a:latin typeface="Source Sans Pro"/>
                        </a:rPr>
                        <a:t>Html</a:t>
                      </a:r>
                    </a:p>
                  </a:txBody>
                  <a:tcPr marL="12700" marR="12700" marT="12700" marB="0" anchor="ctr"/>
                </a:tc>
                <a:extLst>
                  <a:ext uri="{0D108BD9-81ED-4DB2-BD59-A6C34878D82A}">
                    <a16:rowId xmlns:a16="http://schemas.microsoft.com/office/drawing/2014/main" val="1514438857"/>
                  </a:ext>
                </a:extLst>
              </a:tr>
            </a:tbl>
          </a:graphicData>
        </a:graphic>
      </p:graphicFrame>
      <p:sp>
        <p:nvSpPr>
          <p:cNvPr id="15" name="TextBox 14">
            <a:extLst>
              <a:ext uri="{FF2B5EF4-FFF2-40B4-BE49-F238E27FC236}">
                <a16:creationId xmlns:a16="http://schemas.microsoft.com/office/drawing/2014/main" id="{B85B675F-56F1-6A41-B9AA-3BFA15FD23A9}"/>
              </a:ext>
            </a:extLst>
          </p:cNvPr>
          <p:cNvSpPr txBox="1"/>
          <p:nvPr>
            <p:custDataLst>
              <p:tags r:id="rId9"/>
            </p:custDataLst>
          </p:nvPr>
        </p:nvSpPr>
        <p:spPr>
          <a:xfrm>
            <a:off x="2608189" y="1267307"/>
            <a:ext cx="3456801" cy="379656"/>
          </a:xfrm>
          <a:prstGeom prst="rect">
            <a:avLst/>
          </a:prstGeom>
          <a:noFill/>
        </p:spPr>
        <p:txBody>
          <a:bodyPr wrap="square" rtlCol="0">
            <a:spAutoFit/>
          </a:bodyPr>
          <a:lstStyle>
            <a:defPPr marR="0" lvl="0" algn="l" rtl="0">
              <a:lnSpc>
                <a:spcPct val="100000"/>
              </a:lnSpc>
              <a:spcBef>
                <a:spcPts val="0"/>
              </a:spcBef>
              <a:spcAft>
                <a:spcPts val="0"/>
              </a:spcAft>
            </a:defPPr>
            <a:lvl1pPr algn="ctr">
              <a:defRPr>
                <a:latin typeface="Source Sans Pro"/>
                <a:ea typeface="Source Sans Pro"/>
              </a:defRPr>
            </a:lvl1pPr>
          </a:lstStyle>
          <a:p>
            <a:pPr defTabSz="1219170">
              <a:buClr>
                <a:srgbClr val="000000"/>
              </a:buClr>
            </a:pPr>
            <a:r>
              <a:rPr lang="fr-FR" sz="1867" kern="0">
                <a:solidFill>
                  <a:srgbClr val="000000"/>
                </a:solidFill>
                <a:cs typeface="Arial"/>
                <a:sym typeface="Arial"/>
              </a:rPr>
              <a:t>Ingénieur “Full stack”</a:t>
            </a:r>
          </a:p>
        </p:txBody>
      </p:sp>
      <p:graphicFrame>
        <p:nvGraphicFramePr>
          <p:cNvPr id="16" name="Content Placeholder 3">
            <a:extLst>
              <a:ext uri="{FF2B5EF4-FFF2-40B4-BE49-F238E27FC236}">
                <a16:creationId xmlns:a16="http://schemas.microsoft.com/office/drawing/2014/main" id="{4C0B453D-1AF6-7048-9DEA-1FDE53732912}"/>
              </a:ext>
            </a:extLst>
          </p:cNvPr>
          <p:cNvGraphicFramePr>
            <a:graphicFrameLocks/>
          </p:cNvGraphicFramePr>
          <p:nvPr>
            <p:custDataLst>
              <p:tags r:id="rId10"/>
            </p:custDataLst>
            <p:extLst>
              <p:ext uri="{D42A27DB-BD31-4B8C-83A1-F6EECF244321}">
                <p14:modId xmlns:p14="http://schemas.microsoft.com/office/powerpoint/2010/main" val="694460032"/>
              </p:ext>
            </p:extLst>
          </p:nvPr>
        </p:nvGraphicFramePr>
        <p:xfrm>
          <a:off x="5834820" y="1933382"/>
          <a:ext cx="2852730" cy="4506442"/>
        </p:xfrm>
        <a:graphic>
          <a:graphicData uri="http://schemas.openxmlformats.org/drawingml/2006/table">
            <a:tbl>
              <a:tblPr firstRow="1" bandRow="1">
                <a:tableStyleId>{5C22544A-7EE6-4342-B048-85BDC9FD1C3A}</a:tableStyleId>
              </a:tblPr>
              <a:tblGrid>
                <a:gridCol w="503635">
                  <a:extLst>
                    <a:ext uri="{9D8B030D-6E8A-4147-A177-3AD203B41FA5}">
                      <a16:colId xmlns:a16="http://schemas.microsoft.com/office/drawing/2014/main" val="849184023"/>
                    </a:ext>
                  </a:extLst>
                </a:gridCol>
                <a:gridCol w="2349095">
                  <a:extLst>
                    <a:ext uri="{9D8B030D-6E8A-4147-A177-3AD203B41FA5}">
                      <a16:colId xmlns:a16="http://schemas.microsoft.com/office/drawing/2014/main" val="4289073148"/>
                    </a:ext>
                  </a:extLst>
                </a:gridCol>
              </a:tblGrid>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a:t>
                      </a:r>
                    </a:p>
                  </a:txBody>
                  <a:tcPr marL="121920" marR="121920" marT="60960" marB="60960" anchor="ctr">
                    <a:solidFill>
                      <a:schemeClr val="accent1">
                        <a:lumMod val="20000"/>
                        <a:lumOff val="80000"/>
                      </a:schemeClr>
                    </a:solidFill>
                  </a:tcPr>
                </a:tc>
                <a:tc>
                  <a:txBody>
                    <a:bodyPr/>
                    <a:lstStyle/>
                    <a:p>
                      <a:pPr algn="l" fontAlgn="b"/>
                      <a:r>
                        <a:rPr lang="fr-FR" sz="1500" b="0" i="0" u="none" strike="noStrike" noProof="0" dirty="0">
                          <a:solidFill>
                            <a:srgbClr val="000000"/>
                          </a:solidFill>
                          <a:effectLst/>
                          <a:latin typeface="Source Sans Pro"/>
                        </a:rPr>
                        <a:t>Jira</a:t>
                      </a:r>
                    </a:p>
                  </a:txBody>
                  <a:tcPr marL="12700" marR="12700" marT="12700" marB="0" anchor="ctr">
                    <a:solidFill>
                      <a:schemeClr val="accent1">
                        <a:lumMod val="20000"/>
                        <a:lumOff val="80000"/>
                      </a:schemeClr>
                    </a:solidFill>
                  </a:tcPr>
                </a:tc>
                <a:extLst>
                  <a:ext uri="{0D108BD9-81ED-4DB2-BD59-A6C34878D82A}">
                    <a16:rowId xmlns:a16="http://schemas.microsoft.com/office/drawing/2014/main" val="1308567887"/>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2</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Scrum</a:t>
                      </a:r>
                    </a:p>
                  </a:txBody>
                  <a:tcPr marL="12700" marR="12700" marT="12700" marB="0" anchor="ctr"/>
                </a:tc>
                <a:extLst>
                  <a:ext uri="{0D108BD9-81ED-4DB2-BD59-A6C34878D82A}">
                    <a16:rowId xmlns:a16="http://schemas.microsoft.com/office/drawing/2014/main" val="2097354794"/>
                  </a:ext>
                </a:extLst>
              </a:tr>
              <a:tr h="54980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3</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Méthodes agiles</a:t>
                      </a:r>
                    </a:p>
                  </a:txBody>
                  <a:tcPr marL="12700" marR="12700" marT="12700" marB="0" anchor="ctr"/>
                </a:tc>
                <a:extLst>
                  <a:ext uri="{0D108BD9-81ED-4DB2-BD59-A6C34878D82A}">
                    <a16:rowId xmlns:a16="http://schemas.microsoft.com/office/drawing/2014/main" val="1191665572"/>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4</a:t>
                      </a:r>
                    </a:p>
                  </a:txBody>
                  <a:tcPr marL="121920" marR="121920" marT="60960" marB="60960" anchor="ctr"/>
                </a:tc>
                <a:tc>
                  <a:txBody>
                    <a:bodyPr/>
                    <a:lstStyle/>
                    <a:p>
                      <a:pPr algn="l" fontAlgn="b"/>
                      <a:r>
                        <a:rPr lang="fr-FR" sz="1500" b="0" i="0" u="none" strike="noStrike" cap="none" noProof="0">
                          <a:solidFill>
                            <a:srgbClr val="000000"/>
                          </a:solidFill>
                          <a:effectLst/>
                          <a:latin typeface="Source Sans Pro"/>
                          <a:ea typeface="+mn-ea"/>
                          <a:cs typeface="+mn-cs"/>
                          <a:sym typeface="Arial"/>
                        </a:rPr>
                        <a:t>Appareils mobiles</a:t>
                      </a:r>
                    </a:p>
                  </a:txBody>
                  <a:tcPr marL="12700" marR="12700" marT="12700" marB="0" anchor="ctr"/>
                </a:tc>
                <a:extLst>
                  <a:ext uri="{0D108BD9-81ED-4DB2-BD59-A6C34878D82A}">
                    <a16:rowId xmlns:a16="http://schemas.microsoft.com/office/drawing/2014/main" val="1704064034"/>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5</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Gestion de projets agiles</a:t>
                      </a:r>
                    </a:p>
                  </a:txBody>
                  <a:tcPr marL="12700" marR="12700" marT="12700" marB="0" anchor="ctr"/>
                </a:tc>
                <a:extLst>
                  <a:ext uri="{0D108BD9-81ED-4DB2-BD59-A6C34878D82A}">
                    <a16:rowId xmlns:a16="http://schemas.microsoft.com/office/drawing/2014/main" val="1513868185"/>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6</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Gestion de projets web</a:t>
                      </a:r>
                    </a:p>
                  </a:txBody>
                  <a:tcPr marL="12700" marR="12700" marT="12700" marB="0" anchor="ctr"/>
                </a:tc>
                <a:extLst>
                  <a:ext uri="{0D108BD9-81ED-4DB2-BD59-A6C34878D82A}">
                    <a16:rowId xmlns:a16="http://schemas.microsoft.com/office/drawing/2014/main" val="2852709371"/>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7</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Applications mobiles</a:t>
                      </a:r>
                    </a:p>
                  </a:txBody>
                  <a:tcPr marL="12700" marR="12700" marT="12700" marB="0" anchor="ctr"/>
                </a:tc>
                <a:extLst>
                  <a:ext uri="{0D108BD9-81ED-4DB2-BD59-A6C34878D82A}">
                    <a16:rowId xmlns:a16="http://schemas.microsoft.com/office/drawing/2014/main" val="320465568"/>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8</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Web 2.0</a:t>
                      </a:r>
                    </a:p>
                  </a:txBody>
                  <a:tcPr marL="12700" marR="12700" marT="12700" marB="0" anchor="ctr"/>
                </a:tc>
                <a:extLst>
                  <a:ext uri="{0D108BD9-81ED-4DB2-BD59-A6C34878D82A}">
                    <a16:rowId xmlns:a16="http://schemas.microsoft.com/office/drawing/2014/main" val="784515567"/>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9</a:t>
                      </a:r>
                    </a:p>
                  </a:txBody>
                  <a:tcPr marL="121920" marR="121920" marT="60960" marB="60960" anchor="ctr"/>
                </a:tc>
                <a:tc>
                  <a:txBody>
                    <a:bodyPr/>
                    <a:lstStyle/>
                    <a:p>
                      <a:pPr algn="l" fontAlgn="b"/>
                      <a:r>
                        <a:rPr lang="fr-FR" sz="1500" b="0" i="0" u="none" strike="noStrike" noProof="0">
                          <a:solidFill>
                            <a:srgbClr val="000000"/>
                          </a:solidFill>
                          <a:effectLst/>
                          <a:latin typeface="Source Sans Pro"/>
                        </a:rPr>
                        <a:t>Marketing mobile</a:t>
                      </a:r>
                    </a:p>
                  </a:txBody>
                  <a:tcPr marL="12700" marR="12700" marT="12700" marB="0" anchor="ctr"/>
                </a:tc>
                <a:extLst>
                  <a:ext uri="{0D108BD9-81ED-4DB2-BD59-A6C34878D82A}">
                    <a16:rowId xmlns:a16="http://schemas.microsoft.com/office/drawing/2014/main" val="1827469475"/>
                  </a:ext>
                </a:extLst>
              </a:tr>
              <a:tr h="672161">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10</a:t>
                      </a:r>
                    </a:p>
                  </a:txBody>
                  <a:tcPr marL="121920" marR="121920" marT="60960" marB="60960" anchor="ctr"/>
                </a:tc>
                <a:tc>
                  <a:txBody>
                    <a:bodyPr/>
                    <a:lstStyle/>
                    <a:p>
                      <a:pPr algn="l" fontAlgn="b"/>
                      <a:r>
                        <a:rPr lang="fr-FR" sz="1500" b="0" i="0" u="none" strike="noStrike" noProof="0" dirty="0">
                          <a:solidFill>
                            <a:srgbClr val="000000"/>
                          </a:solidFill>
                          <a:effectLst/>
                          <a:latin typeface="Source Sans Pro"/>
                        </a:rPr>
                        <a:t>Expérience utilisateur</a:t>
                      </a:r>
                    </a:p>
                  </a:txBody>
                  <a:tcPr marL="12700" marR="12700" marT="12700" marB="0" anchor="ctr"/>
                </a:tc>
                <a:extLst>
                  <a:ext uri="{0D108BD9-81ED-4DB2-BD59-A6C34878D82A}">
                    <a16:rowId xmlns:a16="http://schemas.microsoft.com/office/drawing/2014/main" val="1514438857"/>
                  </a:ext>
                </a:extLst>
              </a:tr>
            </a:tbl>
          </a:graphicData>
        </a:graphic>
      </p:graphicFrame>
      <p:sp>
        <p:nvSpPr>
          <p:cNvPr id="17" name="TextBox 16">
            <a:extLst>
              <a:ext uri="{FF2B5EF4-FFF2-40B4-BE49-F238E27FC236}">
                <a16:creationId xmlns:a16="http://schemas.microsoft.com/office/drawing/2014/main" id="{3618FE7B-FDDE-1141-A310-7789FF3A033E}"/>
              </a:ext>
            </a:extLst>
          </p:cNvPr>
          <p:cNvSpPr txBox="1"/>
          <p:nvPr>
            <p:custDataLst>
              <p:tags r:id="rId11"/>
            </p:custDataLst>
          </p:nvPr>
        </p:nvSpPr>
        <p:spPr>
          <a:xfrm>
            <a:off x="5408692" y="1267305"/>
            <a:ext cx="3456801" cy="379656"/>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a:latin typeface="Source Sans Pro"/>
                <a:ea typeface="Source Sans Pro"/>
              </a:defRPr>
            </a:lvl1pPr>
          </a:lstStyle>
          <a:p>
            <a:pPr defTabSz="1219170">
              <a:buClr>
                <a:srgbClr val="000000"/>
              </a:buClr>
            </a:pPr>
            <a:r>
              <a:rPr lang="fr-FR" sz="1867" kern="0">
                <a:solidFill>
                  <a:srgbClr val="000000"/>
                </a:solidFill>
                <a:cs typeface="Arial"/>
                <a:sym typeface="Arial"/>
              </a:rPr>
              <a:t>Propriétaire de produit</a:t>
            </a:r>
          </a:p>
        </p:txBody>
      </p:sp>
      <p:graphicFrame>
        <p:nvGraphicFramePr>
          <p:cNvPr id="18" name="Content Placeholder 3">
            <a:extLst>
              <a:ext uri="{FF2B5EF4-FFF2-40B4-BE49-F238E27FC236}">
                <a16:creationId xmlns:a16="http://schemas.microsoft.com/office/drawing/2014/main" id="{CCDCD5A7-AAD2-8B4D-88C1-4348BB2E8848}"/>
              </a:ext>
            </a:extLst>
          </p:cNvPr>
          <p:cNvGraphicFramePr>
            <a:graphicFrameLocks/>
          </p:cNvGraphicFramePr>
          <p:nvPr>
            <p:custDataLst>
              <p:tags r:id="rId12"/>
            </p:custDataLst>
            <p:extLst>
              <p:ext uri="{D42A27DB-BD31-4B8C-83A1-F6EECF244321}">
                <p14:modId xmlns:p14="http://schemas.microsoft.com/office/powerpoint/2010/main" val="70655147"/>
              </p:ext>
            </p:extLst>
          </p:nvPr>
        </p:nvGraphicFramePr>
        <p:xfrm>
          <a:off x="8857550" y="1948753"/>
          <a:ext cx="2818635" cy="4484314"/>
        </p:xfrm>
        <a:graphic>
          <a:graphicData uri="http://schemas.openxmlformats.org/drawingml/2006/table">
            <a:tbl>
              <a:tblPr firstRow="1" bandRow="1">
                <a:tableStyleId>{5C22544A-7EE6-4342-B048-85BDC9FD1C3A}</a:tableStyleId>
              </a:tblPr>
              <a:tblGrid>
                <a:gridCol w="556955">
                  <a:extLst>
                    <a:ext uri="{9D8B030D-6E8A-4147-A177-3AD203B41FA5}">
                      <a16:colId xmlns:a16="http://schemas.microsoft.com/office/drawing/2014/main" val="849184023"/>
                    </a:ext>
                  </a:extLst>
                </a:gridCol>
                <a:gridCol w="2261680">
                  <a:extLst>
                    <a:ext uri="{9D8B030D-6E8A-4147-A177-3AD203B41FA5}">
                      <a16:colId xmlns:a16="http://schemas.microsoft.com/office/drawing/2014/main" val="4289073148"/>
                    </a:ext>
                  </a:extLst>
                </a:gridCol>
              </a:tblGrid>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en-US" sz="1500" b="0" i="0" u="none" strike="noStrike" cap="none" dirty="0">
                          <a:solidFill>
                            <a:srgbClr val="000000"/>
                          </a:solidFill>
                          <a:latin typeface="Source Sans Pro"/>
                          <a:ea typeface="Source Sans Pro"/>
                          <a:cs typeface="Arial"/>
                          <a:sym typeface="Arial"/>
                        </a:rPr>
                        <a:t>1</a:t>
                      </a:r>
                    </a:p>
                  </a:txBody>
                  <a:tcPr marL="121920" marR="121920" marT="60960" marB="60960" anchor="ctr">
                    <a:solidFill>
                      <a:schemeClr val="accent1">
                        <a:lumMod val="20000"/>
                        <a:lumOff val="80000"/>
                      </a:schemeClr>
                    </a:solidFill>
                  </a:tcPr>
                </a:tc>
                <a:tc>
                  <a:txBody>
                    <a:bodyPr/>
                    <a:lstStyle/>
                    <a:p>
                      <a:pPr algn="l" fontAlgn="b"/>
                      <a:r>
                        <a:rPr lang="fr-FR" sz="1500" b="0" i="0" u="none" strike="noStrike" noProof="0" dirty="0">
                          <a:solidFill>
                            <a:srgbClr val="000000"/>
                          </a:solidFill>
                          <a:effectLst/>
                          <a:latin typeface="Source Sans Pro"/>
                        </a:rPr>
                        <a:t>Réseaux</a:t>
                      </a:r>
                      <a:r>
                        <a:rPr lang="en-IE" sz="1500" b="0" i="0" u="none" strike="noStrike" dirty="0">
                          <a:solidFill>
                            <a:srgbClr val="000000"/>
                          </a:solidFill>
                          <a:effectLst/>
                          <a:latin typeface="Source Sans Pro"/>
                        </a:rPr>
                        <a:t> sociaux</a:t>
                      </a:r>
                      <a:endParaRPr lang="en-US" sz="1500" b="0" i="0" u="none" strike="noStrike" dirty="0">
                        <a:solidFill>
                          <a:srgbClr val="000000"/>
                        </a:solidFill>
                        <a:effectLst/>
                        <a:latin typeface="Source Sans Pro"/>
                      </a:endParaRPr>
                    </a:p>
                  </a:txBody>
                  <a:tcPr marL="12700" marR="12700" marT="12700" marB="0" anchor="ctr">
                    <a:solidFill>
                      <a:schemeClr val="accent1">
                        <a:lumMod val="20000"/>
                        <a:lumOff val="80000"/>
                      </a:schemeClr>
                    </a:solidFill>
                  </a:tcPr>
                </a:tc>
                <a:extLst>
                  <a:ext uri="{0D108BD9-81ED-4DB2-BD59-A6C34878D82A}">
                    <a16:rowId xmlns:a16="http://schemas.microsoft.com/office/drawing/2014/main" val="1308567887"/>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en-US" sz="1500" b="0" i="0" u="none" strike="noStrike" cap="none" dirty="0">
                          <a:solidFill>
                            <a:srgbClr val="000000"/>
                          </a:solidFill>
                          <a:latin typeface="Source Sans Pro"/>
                          <a:ea typeface="Source Sans Pro"/>
                          <a:cs typeface="Arial"/>
                          <a:sym typeface="Arial"/>
                        </a:rPr>
                        <a:t>2</a:t>
                      </a:r>
                    </a:p>
                  </a:txBody>
                  <a:tcPr marL="121920" marR="121920" marT="60960" marB="60960" anchor="ctr"/>
                </a:tc>
                <a:tc>
                  <a:txBody>
                    <a:bodyPr/>
                    <a:lstStyle/>
                    <a:p>
                      <a:pPr algn="l" fontAlgn="b"/>
                      <a:r>
                        <a:rPr lang="en-IE" sz="1500" b="0" i="0" u="none" strike="noStrike" dirty="0">
                          <a:solidFill>
                            <a:srgbClr val="000000"/>
                          </a:solidFill>
                          <a:effectLst/>
                          <a:latin typeface="Source Sans Pro"/>
                        </a:rPr>
                        <a:t>H</a:t>
                      </a:r>
                      <a:r>
                        <a:rPr lang="en-US" sz="1500" b="0" i="0" u="none" strike="noStrike" dirty="0">
                          <a:solidFill>
                            <a:srgbClr val="000000"/>
                          </a:solidFill>
                          <a:effectLst/>
                          <a:latin typeface="Source Sans Pro"/>
                        </a:rPr>
                        <a:t>ootsuite</a:t>
                      </a:r>
                    </a:p>
                  </a:txBody>
                  <a:tcPr marL="12700" marR="12700" marT="12700" marB="0" anchor="ctr"/>
                </a:tc>
                <a:extLst>
                  <a:ext uri="{0D108BD9-81ED-4DB2-BD59-A6C34878D82A}">
                    <a16:rowId xmlns:a16="http://schemas.microsoft.com/office/drawing/2014/main" val="2097354794"/>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en-US" sz="1500" b="0" i="0" u="none" strike="noStrike" cap="none" dirty="0">
                          <a:solidFill>
                            <a:srgbClr val="000000"/>
                          </a:solidFill>
                          <a:latin typeface="Source Sans Pro"/>
                          <a:ea typeface="Source Sans Pro"/>
                          <a:cs typeface="Arial"/>
                          <a:sym typeface="Arial"/>
                        </a:rPr>
                        <a:t>3</a:t>
                      </a:r>
                    </a:p>
                  </a:txBody>
                  <a:tcPr marL="121920" marR="121920" marT="60960" marB="60960" anchor="ctr"/>
                </a:tc>
                <a:tc>
                  <a:txBody>
                    <a:bodyPr/>
                    <a:lstStyle/>
                    <a:p>
                      <a:pPr algn="l" fontAlgn="b"/>
                      <a:r>
                        <a:rPr lang="en-US" sz="1500" b="0" i="0" u="none" strike="noStrike" cap="none" dirty="0">
                          <a:solidFill>
                            <a:srgbClr val="000000"/>
                          </a:solidFill>
                          <a:effectLst/>
                          <a:latin typeface="Source Sans Pro"/>
                          <a:ea typeface="+mn-ea"/>
                          <a:cs typeface="+mn-cs"/>
                          <a:sym typeface="Arial"/>
                        </a:rPr>
                        <a:t>Gestion des </a:t>
                      </a:r>
                      <a:r>
                        <a:rPr lang="fr-FR" sz="1500" b="0" i="0" u="none" strike="noStrike" cap="none" noProof="0" dirty="0">
                          <a:solidFill>
                            <a:srgbClr val="000000"/>
                          </a:solidFill>
                          <a:effectLst/>
                          <a:latin typeface="Source Sans Pro"/>
                          <a:ea typeface="+mn-ea"/>
                          <a:cs typeface="+mn-cs"/>
                          <a:sym typeface="Arial"/>
                        </a:rPr>
                        <a:t>communautés</a:t>
                      </a:r>
                    </a:p>
                  </a:txBody>
                  <a:tcPr marL="12700" marR="12700" marT="12700" marB="0" anchor="ctr"/>
                </a:tc>
                <a:extLst>
                  <a:ext uri="{0D108BD9-81ED-4DB2-BD59-A6C34878D82A}">
                    <a16:rowId xmlns:a16="http://schemas.microsoft.com/office/drawing/2014/main" val="1191665572"/>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en-US" sz="1500" b="0" i="0" u="none" strike="noStrike" cap="none" dirty="0">
                          <a:solidFill>
                            <a:srgbClr val="000000"/>
                          </a:solidFill>
                          <a:latin typeface="Source Sans Pro"/>
                          <a:ea typeface="Source Sans Pro"/>
                          <a:cs typeface="Arial"/>
                          <a:sym typeface="Arial"/>
                        </a:rPr>
                        <a:t>4</a:t>
                      </a:r>
                    </a:p>
                  </a:txBody>
                  <a:tcPr marL="121920" marR="121920" marT="60960" marB="60960" anchor="ctr"/>
                </a:tc>
                <a:tc>
                  <a:txBody>
                    <a:bodyPr/>
                    <a:lstStyle/>
                    <a:p>
                      <a:pPr algn="l" fontAlgn="b"/>
                      <a:r>
                        <a:rPr lang="en-US" sz="1500" b="0" i="0" u="none" strike="noStrike" cap="none" dirty="0">
                          <a:solidFill>
                            <a:srgbClr val="000000"/>
                          </a:solidFill>
                          <a:effectLst/>
                          <a:latin typeface="Source Sans Pro"/>
                          <a:ea typeface="+mn-ea"/>
                          <a:cs typeface="+mn-cs"/>
                          <a:sym typeface="Arial"/>
                        </a:rPr>
                        <a:t>Blogger</a:t>
                      </a:r>
                    </a:p>
                  </a:txBody>
                  <a:tcPr marL="12700" marR="12700" marT="12700" marB="0" anchor="ctr"/>
                </a:tc>
                <a:extLst>
                  <a:ext uri="{0D108BD9-81ED-4DB2-BD59-A6C34878D82A}">
                    <a16:rowId xmlns:a16="http://schemas.microsoft.com/office/drawing/2014/main" val="1704064034"/>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en-US" sz="1500" b="0" i="0" u="none" strike="noStrike" cap="none" dirty="0">
                          <a:solidFill>
                            <a:srgbClr val="000000"/>
                          </a:solidFill>
                          <a:latin typeface="Source Sans Pro"/>
                          <a:ea typeface="Source Sans Pro"/>
                          <a:cs typeface="Arial"/>
                          <a:sym typeface="Arial"/>
                        </a:rPr>
                        <a:t>5</a:t>
                      </a:r>
                    </a:p>
                  </a:txBody>
                  <a:tcPr marL="121920" marR="121920" marT="60960" marB="60960" anchor="ctr"/>
                </a:tc>
                <a:tc>
                  <a:txBody>
                    <a:bodyPr/>
                    <a:lstStyle/>
                    <a:p>
                      <a:pPr algn="l" fontAlgn="b"/>
                      <a:r>
                        <a:rPr lang="en-US" sz="1500" b="0" i="0" u="none" strike="noStrike" dirty="0">
                          <a:solidFill>
                            <a:srgbClr val="000000"/>
                          </a:solidFill>
                          <a:effectLst/>
                          <a:latin typeface="Source Sans Pro"/>
                        </a:rPr>
                        <a:t>Communications sur les </a:t>
                      </a:r>
                      <a:r>
                        <a:rPr lang="en-US" sz="1500" b="0" i="0" u="none" strike="noStrike" dirty="0" err="1">
                          <a:solidFill>
                            <a:srgbClr val="000000"/>
                          </a:solidFill>
                          <a:effectLst/>
                          <a:latin typeface="Source Sans Pro"/>
                        </a:rPr>
                        <a:t>réseaux</a:t>
                      </a:r>
                      <a:r>
                        <a:rPr lang="en-US" sz="1500" b="0" i="0" u="none" strike="noStrike" dirty="0">
                          <a:solidFill>
                            <a:srgbClr val="000000"/>
                          </a:solidFill>
                          <a:effectLst/>
                          <a:latin typeface="Source Sans Pro"/>
                        </a:rPr>
                        <a:t> </a:t>
                      </a:r>
                      <a:r>
                        <a:rPr lang="fr-FR" sz="1500" b="0" i="0" u="none" strike="noStrike" noProof="0" dirty="0">
                          <a:solidFill>
                            <a:srgbClr val="000000"/>
                          </a:solidFill>
                          <a:effectLst/>
                          <a:latin typeface="Source Sans Pro"/>
                        </a:rPr>
                        <a:t>sociaux</a:t>
                      </a:r>
                    </a:p>
                  </a:txBody>
                  <a:tcPr marL="12700" marR="12700" marT="12700" marB="0" anchor="ctr"/>
                </a:tc>
                <a:extLst>
                  <a:ext uri="{0D108BD9-81ED-4DB2-BD59-A6C34878D82A}">
                    <a16:rowId xmlns:a16="http://schemas.microsoft.com/office/drawing/2014/main" val="1513868185"/>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en-US" sz="1500" b="0" i="0" u="none" strike="noStrike" cap="none" dirty="0">
                          <a:solidFill>
                            <a:srgbClr val="000000"/>
                          </a:solidFill>
                          <a:latin typeface="Source Sans Pro"/>
                          <a:ea typeface="Source Sans Pro"/>
                          <a:cs typeface="Arial"/>
                          <a:sym typeface="Arial"/>
                        </a:rPr>
                        <a:t>6</a:t>
                      </a:r>
                    </a:p>
                  </a:txBody>
                  <a:tcPr marL="121920" marR="121920" marT="60960" marB="60960" anchor="ctr"/>
                </a:tc>
                <a:tc>
                  <a:txBody>
                    <a:bodyPr/>
                    <a:lstStyle/>
                    <a:p>
                      <a:pPr algn="l" fontAlgn="b"/>
                      <a:r>
                        <a:rPr lang="en-IE" sz="1500" b="0" i="0" u="none" strike="noStrike" dirty="0">
                          <a:solidFill>
                            <a:srgbClr val="000000"/>
                          </a:solidFill>
                          <a:effectLst/>
                          <a:latin typeface="Source Sans Pro"/>
                        </a:rPr>
                        <a:t>Web marketing strategy</a:t>
                      </a:r>
                      <a:endParaRPr lang="en-US" sz="1500" b="0" i="0" u="none" strike="noStrike" dirty="0">
                        <a:solidFill>
                          <a:srgbClr val="000000"/>
                        </a:solidFill>
                        <a:effectLst/>
                        <a:latin typeface="Source Sans Pro"/>
                      </a:endParaRPr>
                    </a:p>
                  </a:txBody>
                  <a:tcPr marL="12700" marR="12700" marT="12700" marB="0" anchor="ctr"/>
                </a:tc>
                <a:extLst>
                  <a:ext uri="{0D108BD9-81ED-4DB2-BD59-A6C34878D82A}">
                    <a16:rowId xmlns:a16="http://schemas.microsoft.com/office/drawing/2014/main" val="2852709371"/>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en-US" sz="1500" b="0" i="0" u="none" strike="noStrike" cap="none" dirty="0">
                          <a:solidFill>
                            <a:srgbClr val="000000"/>
                          </a:solidFill>
                          <a:latin typeface="Source Sans Pro"/>
                          <a:ea typeface="Source Sans Pro"/>
                          <a:cs typeface="Arial"/>
                          <a:sym typeface="Arial"/>
                        </a:rPr>
                        <a:t>7</a:t>
                      </a:r>
                    </a:p>
                  </a:txBody>
                  <a:tcPr marL="121920" marR="121920" marT="60960" marB="60960" anchor="ctr"/>
                </a:tc>
                <a:tc>
                  <a:txBody>
                    <a:bodyPr/>
                    <a:lstStyle/>
                    <a:p>
                      <a:pPr algn="l" fontAlgn="b"/>
                      <a:r>
                        <a:rPr lang="en-IE" sz="1500" b="0" i="0" u="none" strike="noStrike" cap="none" dirty="0">
                          <a:solidFill>
                            <a:srgbClr val="000000"/>
                          </a:solidFill>
                          <a:effectLst/>
                          <a:latin typeface="Source Sans Pro"/>
                          <a:ea typeface="+mn-ea"/>
                          <a:cs typeface="+mn-cs"/>
                          <a:sym typeface="Arial"/>
                        </a:rPr>
                        <a:t>Web content writing</a:t>
                      </a:r>
                      <a:endParaRPr lang="en-US" sz="1500" b="0" i="0" u="none" strike="noStrike" cap="none" dirty="0">
                        <a:solidFill>
                          <a:srgbClr val="000000"/>
                        </a:solidFill>
                        <a:effectLst/>
                        <a:latin typeface="Source Sans Pro"/>
                        <a:ea typeface="+mn-ea"/>
                        <a:cs typeface="+mn-cs"/>
                        <a:sym typeface="Arial"/>
                      </a:endParaRPr>
                    </a:p>
                  </a:txBody>
                  <a:tcPr marL="12700" marR="12700" marT="12700" marB="0" anchor="ctr"/>
                </a:tc>
                <a:extLst>
                  <a:ext uri="{0D108BD9-81ED-4DB2-BD59-A6C34878D82A}">
                    <a16:rowId xmlns:a16="http://schemas.microsoft.com/office/drawing/2014/main" val="320465568"/>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en-US" sz="1500" b="0" i="0" u="none" strike="noStrike" cap="none" dirty="0">
                          <a:solidFill>
                            <a:srgbClr val="000000"/>
                          </a:solidFill>
                          <a:latin typeface="Source Sans Pro"/>
                          <a:ea typeface="Source Sans Pro"/>
                          <a:cs typeface="Arial"/>
                          <a:sym typeface="Arial"/>
                        </a:rPr>
                        <a:t>8</a:t>
                      </a:r>
                    </a:p>
                  </a:txBody>
                  <a:tcPr marL="121920" marR="121920" marT="60960" marB="60960" anchor="ctr"/>
                </a:tc>
                <a:tc>
                  <a:txBody>
                    <a:bodyPr/>
                    <a:lstStyle/>
                    <a:p>
                      <a:pPr algn="l" fontAlgn="b"/>
                      <a:r>
                        <a:rPr lang="en-IE" sz="1500" b="0" i="0" u="none" strike="noStrike" cap="none" dirty="0">
                          <a:solidFill>
                            <a:srgbClr val="000000"/>
                          </a:solidFill>
                          <a:effectLst/>
                          <a:latin typeface="Source Sans Pro"/>
                          <a:ea typeface="+mn-ea"/>
                          <a:cs typeface="+mn-cs"/>
                          <a:sym typeface="Arial"/>
                        </a:rPr>
                        <a:t>Social media measurement</a:t>
                      </a:r>
                      <a:endParaRPr lang="en-US" sz="1500" b="0" i="0" u="none" strike="noStrike" cap="none" dirty="0">
                        <a:solidFill>
                          <a:srgbClr val="000000"/>
                        </a:solidFill>
                        <a:effectLst/>
                        <a:latin typeface="Source Sans Pro"/>
                        <a:ea typeface="+mn-ea"/>
                        <a:cs typeface="+mn-cs"/>
                        <a:sym typeface="Arial"/>
                      </a:endParaRPr>
                    </a:p>
                  </a:txBody>
                  <a:tcPr marL="12700" marR="12700" marT="12700" marB="0" anchor="ctr"/>
                </a:tc>
                <a:extLst>
                  <a:ext uri="{0D108BD9-81ED-4DB2-BD59-A6C34878D82A}">
                    <a16:rowId xmlns:a16="http://schemas.microsoft.com/office/drawing/2014/main" val="784515567"/>
                  </a:ext>
                </a:extLst>
              </a:tr>
              <a:tr h="50038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en-US" sz="1500" b="0" i="0" u="none" strike="noStrike" cap="none" dirty="0">
                          <a:solidFill>
                            <a:srgbClr val="000000"/>
                          </a:solidFill>
                          <a:latin typeface="Source Sans Pro"/>
                          <a:ea typeface="Source Sans Pro"/>
                          <a:cs typeface="Arial"/>
                          <a:sym typeface="Arial"/>
                        </a:rPr>
                        <a:t>9</a:t>
                      </a:r>
                    </a:p>
                  </a:txBody>
                  <a:tcPr marL="121920" marR="121920" marT="60960" marB="60960" anchor="ctr"/>
                </a:tc>
                <a:tc>
                  <a:txBody>
                    <a:bodyPr/>
                    <a:lstStyle/>
                    <a:p>
                      <a:pPr algn="l" fontAlgn="b"/>
                      <a:r>
                        <a:rPr lang="en-IE" sz="1500" b="0" i="0" u="none" strike="noStrike" dirty="0">
                          <a:solidFill>
                            <a:srgbClr val="000000"/>
                          </a:solidFill>
                          <a:effectLst/>
                          <a:latin typeface="Source Sans Pro"/>
                        </a:rPr>
                        <a:t>Social marketing</a:t>
                      </a:r>
                      <a:endParaRPr lang="en-US" sz="1500" b="0" i="0" u="none" strike="noStrike" dirty="0">
                        <a:solidFill>
                          <a:srgbClr val="000000"/>
                        </a:solidFill>
                        <a:effectLst/>
                        <a:latin typeface="Source Sans Pro"/>
                      </a:endParaRPr>
                    </a:p>
                  </a:txBody>
                  <a:tcPr marL="12700" marR="12700" marT="12700" marB="0" anchor="ctr"/>
                </a:tc>
                <a:extLst>
                  <a:ext uri="{0D108BD9-81ED-4DB2-BD59-A6C34878D82A}">
                    <a16:rowId xmlns:a16="http://schemas.microsoft.com/office/drawing/2014/main" val="1827469475"/>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en-US" sz="1500" b="0" i="0" u="none" strike="noStrike" cap="none" dirty="0">
                          <a:solidFill>
                            <a:srgbClr val="000000"/>
                          </a:solidFill>
                          <a:latin typeface="Source Sans Pro"/>
                          <a:ea typeface="Source Sans Pro"/>
                          <a:cs typeface="Arial"/>
                          <a:sym typeface="Arial"/>
                        </a:rPr>
                        <a:t>10</a:t>
                      </a:r>
                    </a:p>
                  </a:txBody>
                  <a:tcPr marL="121920" marR="121920" marT="60960" marB="60960" anchor="ctr"/>
                </a:tc>
                <a:tc>
                  <a:txBody>
                    <a:bodyPr/>
                    <a:lstStyle/>
                    <a:p>
                      <a:pPr algn="l" fontAlgn="b"/>
                      <a:r>
                        <a:rPr lang="en-IE" sz="1500" b="0" i="0" u="none" strike="noStrike" dirty="0">
                          <a:solidFill>
                            <a:srgbClr val="000000"/>
                          </a:solidFill>
                          <a:effectLst/>
                          <a:latin typeface="Source Sans Pro"/>
                        </a:rPr>
                        <a:t>Web 2.0</a:t>
                      </a:r>
                      <a:endParaRPr lang="en-US" sz="1500" b="0" i="0" u="none" strike="noStrike" dirty="0">
                        <a:solidFill>
                          <a:srgbClr val="000000"/>
                        </a:solidFill>
                        <a:effectLst/>
                        <a:latin typeface="Source Sans Pro"/>
                      </a:endParaRPr>
                    </a:p>
                  </a:txBody>
                  <a:tcPr marL="12700" marR="12700" marT="12700" marB="0" anchor="ctr"/>
                </a:tc>
                <a:extLst>
                  <a:ext uri="{0D108BD9-81ED-4DB2-BD59-A6C34878D82A}">
                    <a16:rowId xmlns:a16="http://schemas.microsoft.com/office/drawing/2014/main" val="1514438857"/>
                  </a:ext>
                </a:extLst>
              </a:tr>
            </a:tbl>
          </a:graphicData>
        </a:graphic>
      </p:graphicFrame>
      <p:sp>
        <p:nvSpPr>
          <p:cNvPr id="19" name="TextBox 18">
            <a:extLst>
              <a:ext uri="{FF2B5EF4-FFF2-40B4-BE49-F238E27FC236}">
                <a16:creationId xmlns:a16="http://schemas.microsoft.com/office/drawing/2014/main" id="{397BF275-5E0C-F14B-9238-F798DC4318C7}"/>
              </a:ext>
            </a:extLst>
          </p:cNvPr>
          <p:cNvSpPr txBox="1"/>
          <p:nvPr>
            <p:custDataLst>
              <p:tags r:id="rId13"/>
            </p:custDataLst>
          </p:nvPr>
        </p:nvSpPr>
        <p:spPr>
          <a:xfrm>
            <a:off x="8525375" y="1267305"/>
            <a:ext cx="3456801" cy="379656"/>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a:latin typeface="Source Sans Pro"/>
                <a:ea typeface="Source Sans Pro"/>
              </a:defRPr>
            </a:lvl1pPr>
          </a:lstStyle>
          <a:p>
            <a:pPr defTabSz="1219170">
              <a:buClr>
                <a:srgbClr val="000000"/>
              </a:buClr>
            </a:pPr>
            <a:r>
              <a:rPr lang="fr-FR" sz="1867" kern="0">
                <a:solidFill>
                  <a:srgbClr val="000000"/>
                </a:solidFill>
                <a:cs typeface="Arial"/>
                <a:sym typeface="Arial"/>
              </a:rPr>
              <a:t>Gestionnaire de communautés</a:t>
            </a:r>
          </a:p>
        </p:txBody>
      </p:sp>
    </p:spTree>
    <p:extLst>
      <p:ext uri="{BB962C8B-B14F-4D97-AF65-F5344CB8AC3E}">
        <p14:creationId xmlns:p14="http://schemas.microsoft.com/office/powerpoint/2010/main" val="172780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Picture 4">
            <a:extLst>
              <a:ext uri="{FF2B5EF4-FFF2-40B4-BE49-F238E27FC236}">
                <a16:creationId xmlns:a16="http://schemas.microsoft.com/office/drawing/2014/main" id="{C0F30AE5-94FC-4237-9353-42D1E1479887}"/>
              </a:ext>
            </a:extLst>
          </p:cNvPr>
          <p:cNvPicPr>
            <a:picLocks noChangeAspect="1"/>
          </p:cNvPicPr>
          <p:nvPr>
            <p:custDataLst>
              <p:tags r:id="rId1"/>
            </p:custDataLst>
          </p:nvPr>
        </p:nvPicPr>
        <p:blipFill>
          <a:blip r:embed="rId5"/>
          <a:stretch>
            <a:fillRect/>
          </a:stretch>
        </p:blipFill>
        <p:spPr>
          <a:xfrm>
            <a:off x="2575" y="1338"/>
            <a:ext cx="12188827" cy="6856215"/>
          </a:xfrm>
          <a:prstGeom prst="rect">
            <a:avLst/>
          </a:prstGeom>
        </p:spPr>
      </p:pic>
      <p:sp>
        <p:nvSpPr>
          <p:cNvPr id="245" name="Google Shape;245;p24"/>
          <p:cNvSpPr txBox="1"/>
          <p:nvPr>
            <p:custDataLst>
              <p:tags r:id="rId2"/>
            </p:custDataLst>
          </p:nvPr>
        </p:nvSpPr>
        <p:spPr>
          <a:xfrm>
            <a:off x="1860718" y="3753808"/>
            <a:ext cx="9678171" cy="513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fr-BE" sz="2400" b="1" kern="0" dirty="0">
                <a:solidFill>
                  <a:srgbClr val="000000"/>
                </a:solidFill>
                <a:latin typeface="Source Sans Pro"/>
                <a:ea typeface="Source Sans Pro"/>
                <a:sym typeface="Source Sans Pro"/>
              </a:rPr>
              <a:t>Analyse en profondeur des professions les plus en déclin</a:t>
            </a:r>
          </a:p>
          <a:p>
            <a:pPr defTabSz="1219170">
              <a:buClr>
                <a:srgbClr val="000000"/>
              </a:buClr>
            </a:pPr>
            <a:endParaRPr sz="2400" kern="0" dirty="0">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97536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19</a:t>
            </a:fld>
            <a:endParaRPr kern="0">
              <a:solidFill>
                <a:srgbClr val="FFFFFF"/>
              </a:solidFill>
            </a:endParaRPr>
          </a:p>
        </p:txBody>
      </p:sp>
      <p:pic>
        <p:nvPicPr>
          <p:cNvPr id="128" name="Google Shape;128;p18"/>
          <p:cNvPicPr preferRelativeResize="0"/>
          <p:nvPr>
            <p:custDataLst>
              <p:tags r:id="rId3"/>
            </p:custDataLst>
          </p:nvPr>
        </p:nvPicPr>
        <p:blipFill rotWithShape="1">
          <a:blip r:embed="rId10">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222767" y="133432"/>
            <a:ext cx="11865734" cy="767641"/>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On constate une diminution de recrutement pour les rôles de vendeur </a:t>
            </a:r>
          </a:p>
          <a:p>
            <a:pPr defTabSz="1219170">
              <a:buClr>
                <a:srgbClr val="000000"/>
              </a:buClr>
            </a:pPr>
            <a:endParaRPr sz="2400" kern="0" dirty="0">
              <a:solidFill>
                <a:srgbClr val="000000"/>
              </a:solidFill>
              <a:latin typeface="Source Sans Pro"/>
              <a:ea typeface="Source Sans Pro"/>
              <a:cs typeface="Source Sans Pro"/>
              <a:sym typeface="Source Sans Pro"/>
            </a:endParaRPr>
          </a:p>
        </p:txBody>
      </p:sp>
      <p:pic>
        <p:nvPicPr>
          <p:cNvPr id="133" name="Google Shape;133;p18"/>
          <p:cNvPicPr preferRelativeResize="0"/>
          <p:nvPr>
            <p:custDataLst>
              <p:tags r:id="rId6"/>
            </p:custDataLst>
          </p:nvPr>
        </p:nvPicPr>
        <p:blipFill>
          <a:blip r:embed="rId11">
            <a:alphaModFix/>
          </a:blip>
          <a:stretch>
            <a:fillRect/>
          </a:stretch>
        </p:blipFill>
        <p:spPr>
          <a:xfrm>
            <a:off x="10675905" y="6383800"/>
            <a:ext cx="1412596" cy="349733"/>
          </a:xfrm>
          <a:prstGeom prst="rect">
            <a:avLst/>
          </a:prstGeom>
          <a:noFill/>
          <a:ln>
            <a:noFill/>
          </a:ln>
        </p:spPr>
      </p:pic>
      <p:graphicFrame>
        <p:nvGraphicFramePr>
          <p:cNvPr id="12" name="Content Placeholder 5">
            <a:extLst>
              <a:ext uri="{FF2B5EF4-FFF2-40B4-BE49-F238E27FC236}">
                <a16:creationId xmlns:a16="http://schemas.microsoft.com/office/drawing/2014/main" id="{E2CD134C-A75C-5F47-908E-3D6070C26ACA}"/>
              </a:ext>
            </a:extLst>
          </p:cNvPr>
          <p:cNvGraphicFramePr>
            <a:graphicFrameLocks/>
          </p:cNvGraphicFramePr>
          <p:nvPr>
            <p:custDataLst>
              <p:tags r:id="rId7"/>
            </p:custDataLst>
            <p:extLst>
              <p:ext uri="{D42A27DB-BD31-4B8C-83A1-F6EECF244321}">
                <p14:modId xmlns:p14="http://schemas.microsoft.com/office/powerpoint/2010/main" val="51499806"/>
              </p:ext>
            </p:extLst>
          </p:nvPr>
        </p:nvGraphicFramePr>
        <p:xfrm>
          <a:off x="546688" y="1297417"/>
          <a:ext cx="9875024" cy="5261049"/>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14292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2</a:t>
            </a:fld>
            <a:endParaRPr kern="0" dirty="0">
              <a:solidFill>
                <a:srgbClr val="FFFFFF"/>
              </a:solidFill>
            </a:endParaRPr>
          </a:p>
        </p:txBody>
      </p:sp>
      <p:pic>
        <p:nvPicPr>
          <p:cNvPr id="128" name="Google Shape;128;p18"/>
          <p:cNvPicPr preferRelativeResize="0"/>
          <p:nvPr>
            <p:custDataLst>
              <p:tags r:id="rId3"/>
            </p:custDataLst>
          </p:nvPr>
        </p:nvPicPr>
        <p:blipFill rotWithShape="1">
          <a:blip r:embed="rId9">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924819"/>
            <a:ext cx="11199184" cy="4347113"/>
          </a:xfrm>
          <a:prstGeom prst="rect">
            <a:avLst/>
          </a:prstGeom>
          <a:noFill/>
          <a:ln>
            <a:noFill/>
          </a:ln>
        </p:spPr>
        <p:txBody>
          <a:bodyPr spcFirstLastPara="1" wrap="square" lIns="0" tIns="0" rIns="0" bIns="0" anchor="t" anchorCtr="0">
            <a:noAutofit/>
          </a:bodyPr>
          <a:lstStyle/>
          <a:p>
            <a:pPr marL="455079" indent="-285750" defTabSz="1219170">
              <a:lnSpc>
                <a:spcPct val="150000"/>
              </a:lnSpc>
              <a:buClr>
                <a:srgbClr val="000000"/>
              </a:buClr>
              <a:buSzPts val="1600"/>
              <a:buFont typeface="Arial" panose="020B0604020202020204" pitchFamily="34" charset="0"/>
              <a:buChar char="•"/>
            </a:pPr>
            <a:r>
              <a:rPr lang="fr-FR" kern="0" dirty="0">
                <a:solidFill>
                  <a:srgbClr val="000000"/>
                </a:solidFill>
                <a:latin typeface="Source Sans Pro"/>
                <a:ea typeface="Source Sans Pro"/>
                <a:cs typeface="Source Sans Pro"/>
                <a:sym typeface="Source Sans Pro"/>
              </a:rPr>
              <a:t>Exposition des définitions des données, de la méthodologie et des postulats</a:t>
            </a:r>
          </a:p>
          <a:p>
            <a:pPr marL="455079" indent="-285750" defTabSz="1219170">
              <a:lnSpc>
                <a:spcPct val="150000"/>
              </a:lnSpc>
              <a:buClr>
                <a:srgbClr val="000000"/>
              </a:buClr>
              <a:buSzPts val="1600"/>
              <a:buFont typeface="Arial" panose="020B0604020202020204" pitchFamily="34" charset="0"/>
              <a:buChar char="•"/>
            </a:pPr>
            <a:r>
              <a:rPr lang="fr-FR" kern="0" dirty="0">
                <a:solidFill>
                  <a:srgbClr val="000000"/>
                </a:solidFill>
                <a:latin typeface="Source Sans Pro"/>
                <a:ea typeface="Source Sans Pro"/>
                <a:cs typeface="Source Sans Pro"/>
                <a:sym typeface="Source Sans Pro"/>
              </a:rPr>
              <a:t>Compréhension du marché du travail actuel en France</a:t>
            </a:r>
          </a:p>
          <a:p>
            <a:pPr marL="455079" indent="-285750" defTabSz="1219170">
              <a:lnSpc>
                <a:spcPct val="150000"/>
              </a:lnSpc>
              <a:buClr>
                <a:srgbClr val="000000"/>
              </a:buClr>
              <a:buSzPts val="1600"/>
              <a:buFont typeface="Arial" panose="020B0604020202020204" pitchFamily="34" charset="0"/>
              <a:buChar char="•"/>
            </a:pPr>
            <a:r>
              <a:rPr lang="fr-FR" kern="0" dirty="0">
                <a:solidFill>
                  <a:srgbClr val="000000"/>
                </a:solidFill>
                <a:latin typeface="Source Sans Pro"/>
                <a:ea typeface="Source Sans Pro"/>
                <a:cs typeface="Source Sans Pro"/>
                <a:sym typeface="Source Sans Pro"/>
              </a:rPr>
              <a:t>Exploration des tendances professionnelles en France</a:t>
            </a:r>
          </a:p>
          <a:p>
            <a:pPr marL="1678475" lvl="8" indent="-457189" defTabSz="1219170">
              <a:lnSpc>
                <a:spcPct val="150000"/>
              </a:lnSpc>
              <a:buClr>
                <a:srgbClr val="000000"/>
              </a:buClr>
              <a:buSzPts val="1600"/>
              <a:buFont typeface="Courier New" panose="02070309020205020404" pitchFamily="49" charset="0"/>
              <a:buChar char="o"/>
            </a:pPr>
            <a:r>
              <a:rPr lang="fr-FR" kern="0" dirty="0">
                <a:solidFill>
                  <a:srgbClr val="000000"/>
                </a:solidFill>
                <a:latin typeface="Source Sans Pro"/>
                <a:ea typeface="Source Sans Pro"/>
                <a:cs typeface="Source Sans Pro"/>
                <a:sym typeface="Source Sans Pro"/>
              </a:rPr>
              <a:t>Observation des séries chronologiques du taux de variation de ces professions</a:t>
            </a:r>
          </a:p>
          <a:p>
            <a:pPr marL="1678475" lvl="8" indent="-457189" defTabSz="1219170">
              <a:lnSpc>
                <a:spcPct val="150000"/>
              </a:lnSpc>
              <a:buClr>
                <a:srgbClr val="000000"/>
              </a:buClr>
              <a:buSzPts val="1600"/>
              <a:buFont typeface="Courier New" panose="02070309020205020404" pitchFamily="49" charset="0"/>
              <a:buChar char="o"/>
            </a:pPr>
            <a:r>
              <a:rPr lang="fr-FR" kern="0" dirty="0">
                <a:solidFill>
                  <a:srgbClr val="000000"/>
                </a:solidFill>
                <a:latin typeface="Source Sans Pro"/>
                <a:ea typeface="Source Sans Pro"/>
                <a:cs typeface="Source Sans Pro"/>
                <a:sym typeface="Source Sans Pro"/>
              </a:rPr>
              <a:t>Compétences associées à ces professions émergentes et en déclin</a:t>
            </a:r>
          </a:p>
          <a:p>
            <a:pPr marL="1678475" lvl="8" indent="-457189" defTabSz="1219170">
              <a:lnSpc>
                <a:spcPct val="150000"/>
              </a:lnSpc>
              <a:buClr>
                <a:srgbClr val="000000"/>
              </a:buClr>
              <a:buSzPts val="1600"/>
              <a:buFont typeface="Courier New" panose="02070309020205020404" pitchFamily="49" charset="0"/>
              <a:buChar char="o"/>
            </a:pPr>
            <a:r>
              <a:rPr lang="fr-FR" kern="0" dirty="0">
                <a:solidFill>
                  <a:srgbClr val="000000"/>
                </a:solidFill>
                <a:latin typeface="Source Sans Pro"/>
                <a:ea typeface="Source Sans Pro"/>
                <a:cs typeface="Source Sans Pro"/>
                <a:sym typeface="Source Sans Pro"/>
              </a:rPr>
              <a:t>Analyse en profondeur de ces professions émergentes et en déclin par secteurs industriels</a:t>
            </a:r>
          </a:p>
          <a:p>
            <a:pPr marL="1678475" lvl="8" indent="-457189" defTabSz="1219170">
              <a:lnSpc>
                <a:spcPct val="150000"/>
              </a:lnSpc>
              <a:buClr>
                <a:srgbClr val="000000"/>
              </a:buClr>
              <a:buSzPts val="1600"/>
              <a:buFont typeface="Courier New" panose="02070309020205020404" pitchFamily="49" charset="0"/>
              <a:buChar char="o"/>
            </a:pPr>
            <a:r>
              <a:rPr lang="fr-FR" kern="0" dirty="0">
                <a:solidFill>
                  <a:srgbClr val="000000"/>
                </a:solidFill>
                <a:latin typeface="Source Sans Pro"/>
                <a:ea typeface="Source Sans Pro"/>
                <a:cs typeface="Source Sans Pro"/>
                <a:sym typeface="Source Sans Pro"/>
              </a:rPr>
              <a:t>Mise en évidence des professions communes qui émergent et qui déclinent dans les différents secteurs industriels</a:t>
            </a:r>
          </a:p>
          <a:p>
            <a:pPr marL="1678475" lvl="8" indent="-457189" defTabSz="1219170">
              <a:lnSpc>
                <a:spcPct val="150000"/>
              </a:lnSpc>
              <a:buClr>
                <a:srgbClr val="000000"/>
              </a:buClr>
              <a:buSzPts val="1600"/>
              <a:buFont typeface="Courier New" panose="02070309020205020404" pitchFamily="49" charset="0"/>
              <a:buChar char="o"/>
            </a:pPr>
            <a:r>
              <a:rPr lang="fr-FR" kern="0" dirty="0">
                <a:solidFill>
                  <a:srgbClr val="000000"/>
                </a:solidFill>
                <a:latin typeface="Source Sans Pro"/>
                <a:ea typeface="Source Sans Pro"/>
                <a:cs typeface="Source Sans Pro"/>
                <a:sym typeface="Source Sans Pro"/>
              </a:rPr>
              <a:t>Analyse en profondeur de ces professions émergentes et en déclin par régions</a:t>
            </a:r>
          </a:p>
        </p:txBody>
      </p:sp>
      <p:sp>
        <p:nvSpPr>
          <p:cNvPr id="132" name="Google Shape;132;p18"/>
          <p:cNvSpPr txBox="1"/>
          <p:nvPr>
            <p:custDataLst>
              <p:tags r:id="rId5"/>
            </p:custDataLst>
          </p:nvPr>
        </p:nvSpPr>
        <p:spPr>
          <a:xfrm>
            <a:off x="546753" y="417908"/>
            <a:ext cx="10668000" cy="4616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Points abordés dans cette présentation</a:t>
            </a:r>
            <a:endParaRPr sz="2400" kern="0" dirty="0">
              <a:solidFill>
                <a:srgbClr val="000000"/>
              </a:solidFill>
              <a:latin typeface="Source Sans Pro"/>
              <a:ea typeface="Source Sans Pro"/>
              <a:cs typeface="Source Sans Pro"/>
              <a:sym typeface="Source Sans Pro"/>
            </a:endParaRPr>
          </a:p>
        </p:txBody>
      </p:sp>
      <p:pic>
        <p:nvPicPr>
          <p:cNvPr id="133" name="Google Shape;133;p18"/>
          <p:cNvPicPr preferRelativeResize="0"/>
          <p:nvPr>
            <p:custDataLst>
              <p:tags r:id="rId6"/>
            </p:custDataLst>
          </p:nvPr>
        </p:nvPicPr>
        <p:blipFill>
          <a:blip r:embed="rId10">
            <a:alphaModFix/>
          </a:blip>
          <a:stretch>
            <a:fillRect/>
          </a:stretch>
        </p:blipFill>
        <p:spPr>
          <a:xfrm>
            <a:off x="10675905" y="6383800"/>
            <a:ext cx="1412596" cy="349733"/>
          </a:xfrm>
          <a:prstGeom prst="rect">
            <a:avLst/>
          </a:prstGeom>
          <a:noFill/>
          <a:ln>
            <a:noFill/>
          </a:ln>
        </p:spPr>
      </p:pic>
    </p:spTree>
    <p:extLst>
      <p:ext uri="{BB962C8B-B14F-4D97-AF65-F5344CB8AC3E}">
        <p14:creationId xmlns:p14="http://schemas.microsoft.com/office/powerpoint/2010/main" val="3315942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20</a:t>
            </a:fld>
            <a:endParaRPr kern="0">
              <a:solidFill>
                <a:srgbClr val="FFFFFF"/>
              </a:solidFill>
            </a:endParaRPr>
          </a:p>
        </p:txBody>
      </p:sp>
      <p:pic>
        <p:nvPicPr>
          <p:cNvPr id="128" name="Google Shape;128;p18"/>
          <p:cNvPicPr preferRelativeResize="0"/>
          <p:nvPr>
            <p:custDataLst>
              <p:tags r:id="rId3"/>
            </p:custDataLst>
          </p:nvPr>
        </p:nvPicPr>
        <p:blipFill rotWithShape="1">
          <a:blip r:embed="rId10">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546753" y="417908"/>
            <a:ext cx="11199184" cy="4616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Évolution dans le </a:t>
            </a:r>
            <a:r>
              <a:rPr lang="fr-BE" sz="2400" kern="0" dirty="0">
                <a:solidFill>
                  <a:srgbClr val="000000"/>
                </a:solidFill>
                <a:latin typeface="Source Sans Pro"/>
                <a:ea typeface="Source Sans Pro"/>
                <a:sym typeface="Source Sans Pro"/>
              </a:rPr>
              <a:t>temps des </a:t>
            </a:r>
            <a:r>
              <a:rPr lang="fr-BE" sz="2400" kern="0" dirty="0">
                <a:solidFill>
                  <a:srgbClr val="000000"/>
                </a:solidFill>
                <a:latin typeface="Source Sans Pro"/>
                <a:ea typeface="Source Sans Pro"/>
                <a:cs typeface="Source Sans Pro"/>
                <a:sym typeface="Source Sans Pro"/>
              </a:rPr>
              <a:t>professions en déclin</a:t>
            </a:r>
          </a:p>
        </p:txBody>
      </p:sp>
      <p:pic>
        <p:nvPicPr>
          <p:cNvPr id="133" name="Google Shape;133;p18"/>
          <p:cNvPicPr preferRelativeResize="0"/>
          <p:nvPr>
            <p:custDataLst>
              <p:tags r:id="rId6"/>
            </p:custDataLst>
          </p:nvPr>
        </p:nvPicPr>
        <p:blipFill>
          <a:blip r:embed="rId11">
            <a:alphaModFix/>
          </a:blip>
          <a:stretch>
            <a:fillRect/>
          </a:stretch>
        </p:blipFill>
        <p:spPr>
          <a:xfrm>
            <a:off x="10675905" y="6383800"/>
            <a:ext cx="1412596" cy="349733"/>
          </a:xfrm>
          <a:prstGeom prst="rect">
            <a:avLst/>
          </a:prstGeom>
          <a:noFill/>
          <a:ln>
            <a:noFill/>
          </a:ln>
        </p:spPr>
      </p:pic>
      <p:pic>
        <p:nvPicPr>
          <p:cNvPr id="12" name="Picture 11">
            <a:extLst>
              <a:ext uri="{FF2B5EF4-FFF2-40B4-BE49-F238E27FC236}">
                <a16:creationId xmlns:a16="http://schemas.microsoft.com/office/drawing/2014/main" id="{7099625B-BCA3-8E4C-AFFA-3C18342CDBE0}"/>
              </a:ext>
            </a:extLst>
          </p:cNvPr>
          <p:cNvPicPr>
            <a:picLocks noChangeAspect="1"/>
          </p:cNvPicPr>
          <p:nvPr>
            <p:custDataLst>
              <p:tags r:id="rId7"/>
            </p:custDataLst>
          </p:nvPr>
        </p:nvPicPr>
        <p:blipFill>
          <a:blip r:embed="rId12"/>
          <a:stretch>
            <a:fillRect/>
          </a:stretch>
        </p:blipFill>
        <p:spPr>
          <a:xfrm>
            <a:off x="2131937" y="1033657"/>
            <a:ext cx="6939783" cy="5699875"/>
          </a:xfrm>
          <a:prstGeom prst="rect">
            <a:avLst/>
          </a:prstGeom>
        </p:spPr>
      </p:pic>
    </p:spTree>
    <p:extLst>
      <p:ext uri="{BB962C8B-B14F-4D97-AF65-F5344CB8AC3E}">
        <p14:creationId xmlns:p14="http://schemas.microsoft.com/office/powerpoint/2010/main" val="2705706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21</a:t>
            </a:fld>
            <a:endParaRPr kern="0">
              <a:solidFill>
                <a:srgbClr val="FFFFFF"/>
              </a:solidFill>
            </a:endParaRPr>
          </a:p>
        </p:txBody>
      </p:sp>
      <p:pic>
        <p:nvPicPr>
          <p:cNvPr id="128" name="Google Shape;128;p18"/>
          <p:cNvPicPr preferRelativeResize="0"/>
          <p:nvPr>
            <p:custDataLst>
              <p:tags r:id="rId3"/>
            </p:custDataLst>
          </p:nvPr>
        </p:nvPicPr>
        <p:blipFill rotWithShape="1">
          <a:blip r:embed="rId10">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546753" y="417908"/>
            <a:ext cx="11199184" cy="4616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Évolution dans le </a:t>
            </a:r>
            <a:r>
              <a:rPr lang="fr-BE" sz="2400" kern="0" dirty="0">
                <a:solidFill>
                  <a:srgbClr val="000000"/>
                </a:solidFill>
                <a:latin typeface="Source Sans Pro"/>
                <a:ea typeface="Source Sans Pro"/>
                <a:sym typeface="Source Sans Pro"/>
              </a:rPr>
              <a:t>temps des </a:t>
            </a:r>
            <a:r>
              <a:rPr lang="fr-BE" sz="2400" kern="0" dirty="0">
                <a:solidFill>
                  <a:srgbClr val="000000"/>
                </a:solidFill>
                <a:latin typeface="Source Sans Pro"/>
                <a:ea typeface="Source Sans Pro"/>
                <a:cs typeface="Source Sans Pro"/>
                <a:sym typeface="Source Sans Pro"/>
              </a:rPr>
              <a:t>professions en déclin</a:t>
            </a:r>
          </a:p>
          <a:p>
            <a:pPr defTabSz="1219170">
              <a:buClr>
                <a:srgbClr val="000000"/>
              </a:buClr>
            </a:pPr>
            <a:endParaRPr sz="2400" kern="0" dirty="0">
              <a:solidFill>
                <a:srgbClr val="000000"/>
              </a:solidFill>
              <a:latin typeface="Source Sans Pro"/>
              <a:ea typeface="Source Sans Pro"/>
              <a:cs typeface="Source Sans Pro"/>
              <a:sym typeface="Source Sans Pro"/>
            </a:endParaRPr>
          </a:p>
        </p:txBody>
      </p:sp>
      <p:pic>
        <p:nvPicPr>
          <p:cNvPr id="133" name="Google Shape;133;p18"/>
          <p:cNvPicPr preferRelativeResize="0"/>
          <p:nvPr>
            <p:custDataLst>
              <p:tags r:id="rId6"/>
            </p:custDataLst>
          </p:nvPr>
        </p:nvPicPr>
        <p:blipFill>
          <a:blip r:embed="rId11">
            <a:alphaModFix/>
          </a:blip>
          <a:stretch>
            <a:fillRect/>
          </a:stretch>
        </p:blipFill>
        <p:spPr>
          <a:xfrm>
            <a:off x="10675905" y="6383800"/>
            <a:ext cx="1412596" cy="349733"/>
          </a:xfrm>
          <a:prstGeom prst="rect">
            <a:avLst/>
          </a:prstGeom>
          <a:noFill/>
          <a:ln>
            <a:noFill/>
          </a:ln>
        </p:spPr>
      </p:pic>
      <p:pic>
        <p:nvPicPr>
          <p:cNvPr id="12" name="Picture 11">
            <a:extLst>
              <a:ext uri="{FF2B5EF4-FFF2-40B4-BE49-F238E27FC236}">
                <a16:creationId xmlns:a16="http://schemas.microsoft.com/office/drawing/2014/main" id="{7099625B-BCA3-8E4C-AFFA-3C18342CDBE0}"/>
              </a:ext>
            </a:extLst>
          </p:cNvPr>
          <p:cNvPicPr>
            <a:picLocks noChangeAspect="1"/>
          </p:cNvPicPr>
          <p:nvPr>
            <p:custDataLst>
              <p:tags r:id="rId7"/>
            </p:custDataLst>
          </p:nvPr>
        </p:nvPicPr>
        <p:blipFill>
          <a:blip r:embed="rId12"/>
          <a:stretch>
            <a:fillRect/>
          </a:stretch>
        </p:blipFill>
        <p:spPr>
          <a:xfrm>
            <a:off x="2131936" y="1033657"/>
            <a:ext cx="6939781" cy="5699875"/>
          </a:xfrm>
          <a:prstGeom prst="rect">
            <a:avLst/>
          </a:prstGeom>
        </p:spPr>
      </p:pic>
    </p:spTree>
    <p:extLst>
      <p:ext uri="{BB962C8B-B14F-4D97-AF65-F5344CB8AC3E}">
        <p14:creationId xmlns:p14="http://schemas.microsoft.com/office/powerpoint/2010/main" val="1601312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22</a:t>
            </a:fld>
            <a:endParaRPr kern="0">
              <a:solidFill>
                <a:srgbClr val="FFFFFF"/>
              </a:solidFill>
            </a:endParaRPr>
          </a:p>
        </p:txBody>
      </p:sp>
      <p:pic>
        <p:nvPicPr>
          <p:cNvPr id="128" name="Google Shape;128;p18"/>
          <p:cNvPicPr preferRelativeResize="0"/>
          <p:nvPr>
            <p:custDataLst>
              <p:tags r:id="rId3"/>
            </p:custDataLst>
          </p:nvPr>
        </p:nvPicPr>
        <p:blipFill rotWithShape="1">
          <a:blip r:embed="rId16">
            <a:alphaModFix/>
          </a:blip>
          <a:srcRect r="7766"/>
          <a:stretch/>
        </p:blipFill>
        <p:spPr>
          <a:xfrm>
            <a:off x="133555" y="6166197"/>
            <a:ext cx="270967" cy="268600"/>
          </a:xfrm>
          <a:prstGeom prst="rect">
            <a:avLst/>
          </a:prstGeom>
          <a:noFill/>
          <a:ln>
            <a:noFill/>
          </a:ln>
        </p:spPr>
      </p:pic>
      <p:sp>
        <p:nvSpPr>
          <p:cNvPr id="132" name="Google Shape;132;p18"/>
          <p:cNvSpPr txBox="1"/>
          <p:nvPr>
            <p:custDataLst>
              <p:tags r:id="rId4"/>
            </p:custDataLst>
          </p:nvPr>
        </p:nvSpPr>
        <p:spPr>
          <a:xfrm>
            <a:off x="26507" y="124467"/>
            <a:ext cx="11896551" cy="779405"/>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Voici les compétences les plus répertoriées associées aux </a:t>
            </a:r>
            <a:r>
              <a:rPr lang="fr-BE" sz="2400" kern="0" dirty="0">
                <a:solidFill>
                  <a:srgbClr val="000000"/>
                </a:solidFill>
                <a:latin typeface="Source Sans Pro"/>
                <a:ea typeface="Source Sans Pro"/>
                <a:sym typeface="Source Sans Pro"/>
              </a:rPr>
              <a:t>emplois</a:t>
            </a:r>
            <a:r>
              <a:rPr lang="fr-BE" sz="2400" kern="0" dirty="0">
                <a:solidFill>
                  <a:srgbClr val="000000"/>
                </a:solidFill>
                <a:latin typeface="Source Sans Pro"/>
                <a:ea typeface="Source Sans Pro"/>
                <a:cs typeface="Source Sans Pro"/>
                <a:sym typeface="Source Sans Pro"/>
              </a:rPr>
              <a:t> </a:t>
            </a:r>
            <a:r>
              <a:rPr lang="fr-BE" sz="2400" kern="0" dirty="0">
                <a:solidFill>
                  <a:srgbClr val="000000"/>
                </a:solidFill>
                <a:latin typeface="Source Sans Pro"/>
                <a:ea typeface="Source Sans Pro"/>
                <a:sym typeface="Source Sans Pro"/>
              </a:rPr>
              <a:t>les plus en déclin </a:t>
            </a:r>
            <a:r>
              <a:rPr lang="fr-BE" sz="2400" kern="0" dirty="0">
                <a:solidFill>
                  <a:srgbClr val="000000"/>
                </a:solidFill>
                <a:latin typeface="Source Sans Pro"/>
                <a:ea typeface="Source Sans Pro"/>
                <a:cs typeface="Source Sans Pro"/>
                <a:sym typeface="Source Sans Pro"/>
              </a:rPr>
              <a:t>en France</a:t>
            </a:r>
          </a:p>
        </p:txBody>
      </p:sp>
      <p:pic>
        <p:nvPicPr>
          <p:cNvPr id="133" name="Google Shape;133;p18"/>
          <p:cNvPicPr preferRelativeResize="0"/>
          <p:nvPr>
            <p:custDataLst>
              <p:tags r:id="rId5"/>
            </p:custDataLst>
          </p:nvPr>
        </p:nvPicPr>
        <p:blipFill>
          <a:blip r:embed="rId17">
            <a:alphaModFix/>
          </a:blip>
          <a:stretch>
            <a:fillRect/>
          </a:stretch>
        </p:blipFill>
        <p:spPr>
          <a:xfrm>
            <a:off x="10675905" y="6383800"/>
            <a:ext cx="1412596" cy="349733"/>
          </a:xfrm>
          <a:prstGeom prst="rect">
            <a:avLst/>
          </a:prstGeom>
          <a:noFill/>
          <a:ln>
            <a:noFill/>
          </a:ln>
        </p:spPr>
      </p:pic>
      <p:graphicFrame>
        <p:nvGraphicFramePr>
          <p:cNvPr id="11" name="Content Placeholder 3">
            <a:extLst>
              <a:ext uri="{FF2B5EF4-FFF2-40B4-BE49-F238E27FC236}">
                <a16:creationId xmlns:a16="http://schemas.microsoft.com/office/drawing/2014/main" id="{3599D2B5-534B-3B42-AD7E-B120DD2C956A}"/>
              </a:ext>
            </a:extLst>
          </p:cNvPr>
          <p:cNvGraphicFramePr>
            <a:graphicFrameLocks/>
          </p:cNvGraphicFramePr>
          <p:nvPr>
            <p:custDataLst>
              <p:tags r:id="rId6"/>
            </p:custDataLst>
            <p:extLst>
              <p:ext uri="{D42A27DB-BD31-4B8C-83A1-F6EECF244321}">
                <p14:modId xmlns:p14="http://schemas.microsoft.com/office/powerpoint/2010/main" val="2705820519"/>
              </p:ext>
            </p:extLst>
          </p:nvPr>
        </p:nvGraphicFramePr>
        <p:xfrm>
          <a:off x="279985" y="1648605"/>
          <a:ext cx="2584225" cy="5111679"/>
        </p:xfrm>
        <a:graphic>
          <a:graphicData uri="http://schemas.openxmlformats.org/drawingml/2006/table">
            <a:tbl>
              <a:tblPr firstRow="1" bandRow="1">
                <a:tableStyleId>{5C22544A-7EE6-4342-B048-85BDC9FD1C3A}</a:tableStyleId>
              </a:tblPr>
              <a:tblGrid>
                <a:gridCol w="524040">
                  <a:extLst>
                    <a:ext uri="{9D8B030D-6E8A-4147-A177-3AD203B41FA5}">
                      <a16:colId xmlns:a16="http://schemas.microsoft.com/office/drawing/2014/main" val="849184023"/>
                    </a:ext>
                  </a:extLst>
                </a:gridCol>
                <a:gridCol w="2060185">
                  <a:extLst>
                    <a:ext uri="{9D8B030D-6E8A-4147-A177-3AD203B41FA5}">
                      <a16:colId xmlns:a16="http://schemas.microsoft.com/office/drawing/2014/main" val="4289073148"/>
                    </a:ext>
                  </a:extLst>
                </a:gridCol>
              </a:tblGrid>
              <a:tr h="350916">
                <a:tc>
                  <a:txBody>
                    <a:bodyPr/>
                    <a:lstStyle/>
                    <a:p>
                      <a:pPr marL="0" algn="ctr" defTabSz="914400" rtl="0" eaLnBrk="1" latinLnBrk="0" hangingPunct="1"/>
                      <a:r>
                        <a:rPr lang="fr-FR" sz="1300" b="0" kern="1200" noProof="0">
                          <a:solidFill>
                            <a:schemeClr val="dk1"/>
                          </a:solidFill>
                          <a:latin typeface="+mn-lt"/>
                          <a:ea typeface="+mn-ea"/>
                          <a:cs typeface="+mn-cs"/>
                        </a:rPr>
                        <a:t>1</a:t>
                      </a:r>
                    </a:p>
                  </a:txBody>
                  <a:tcPr marL="121920" marR="121920" marT="60960" marB="60960" anchor="ctr">
                    <a:solidFill>
                      <a:schemeClr val="accent1">
                        <a:lumMod val="20000"/>
                        <a:lumOff val="80000"/>
                      </a:schemeClr>
                    </a:solidFill>
                  </a:tcPr>
                </a:tc>
                <a:tc>
                  <a:txBody>
                    <a:bodyPr/>
                    <a:lstStyle/>
                    <a:p>
                      <a:pPr rtl="0" fontAlgn="b"/>
                      <a:r>
                        <a:rPr lang="fr-FR" sz="1600" b="0" kern="0" noProof="0">
                          <a:solidFill>
                            <a:srgbClr val="000000"/>
                          </a:solidFill>
                          <a:latin typeface="Source Sans Pro"/>
                          <a:ea typeface="Source Sans Pro"/>
                          <a:cs typeface="Arial"/>
                        </a:rPr>
                        <a:t>Commercial</a:t>
                      </a:r>
                    </a:p>
                  </a:txBody>
                  <a:tcPr marL="38100" marR="38100" marT="25400" marB="25400" anchor="ctr">
                    <a:solidFill>
                      <a:schemeClr val="accent1">
                        <a:lumMod val="20000"/>
                        <a:lumOff val="80000"/>
                      </a:schemeClr>
                    </a:solidFill>
                  </a:tcPr>
                </a:tc>
                <a:extLst>
                  <a:ext uri="{0D108BD9-81ED-4DB2-BD59-A6C34878D82A}">
                    <a16:rowId xmlns:a16="http://schemas.microsoft.com/office/drawing/2014/main" val="1308567887"/>
                  </a:ext>
                </a:extLst>
              </a:tr>
              <a:tr h="428681">
                <a:tc>
                  <a:txBody>
                    <a:bodyPr/>
                    <a:lstStyle/>
                    <a:p>
                      <a:pPr algn="ctr"/>
                      <a:r>
                        <a:rPr lang="fr-FR" sz="1300" noProof="0"/>
                        <a:t>2</a:t>
                      </a:r>
                    </a:p>
                  </a:txBody>
                  <a:tcPr marL="121920" marR="121920" marT="60960" marB="60960" anchor="ctr"/>
                </a:tc>
                <a:tc>
                  <a:txBody>
                    <a:bodyPr/>
                    <a:lstStyle/>
                    <a:p>
                      <a:pPr rtl="0" fontAlgn="b"/>
                      <a:r>
                        <a:rPr lang="fr-FR" sz="1600" b="0" i="0" u="none" strike="noStrike" kern="0" cap="none" noProof="0">
                          <a:solidFill>
                            <a:srgbClr val="000000"/>
                          </a:solidFill>
                          <a:latin typeface="Source Sans Pro"/>
                          <a:ea typeface="Source Sans Pro"/>
                          <a:cs typeface="Arial"/>
                          <a:sym typeface="Arial"/>
                        </a:rPr>
                        <a:t>Gestion des commandes jusqu’à l’encaissement</a:t>
                      </a:r>
                    </a:p>
                  </a:txBody>
                  <a:tcPr marL="38100" marR="38100" marT="25400" marB="25400" anchor="ctr"/>
                </a:tc>
                <a:extLst>
                  <a:ext uri="{0D108BD9-81ED-4DB2-BD59-A6C34878D82A}">
                    <a16:rowId xmlns:a16="http://schemas.microsoft.com/office/drawing/2014/main" val="2097354794"/>
                  </a:ext>
                </a:extLst>
              </a:tr>
              <a:tr h="428681">
                <a:tc>
                  <a:txBody>
                    <a:bodyPr/>
                    <a:lstStyle/>
                    <a:p>
                      <a:pPr algn="ctr"/>
                      <a:r>
                        <a:rPr lang="fr-FR" sz="1300" noProof="0"/>
                        <a:t>3</a:t>
                      </a:r>
                    </a:p>
                  </a:txBody>
                  <a:tcPr marL="121920" marR="121920" marT="60960" marB="60960" anchor="ctr"/>
                </a:tc>
                <a:tc>
                  <a:txBody>
                    <a:bodyPr/>
                    <a:lstStyle/>
                    <a:p>
                      <a:pPr rtl="0" fontAlgn="b"/>
                      <a:r>
                        <a:rPr lang="fr-FR" sz="1600" b="0" i="0" u="none" strike="noStrike" kern="0" cap="none" noProof="0">
                          <a:solidFill>
                            <a:srgbClr val="000000"/>
                          </a:solidFill>
                          <a:latin typeface="Source Sans Pro"/>
                          <a:ea typeface="Source Sans Pro"/>
                          <a:cs typeface="Arial"/>
                          <a:sym typeface="Arial"/>
                        </a:rPr>
                        <a:t>Commerce</a:t>
                      </a:r>
                    </a:p>
                  </a:txBody>
                  <a:tcPr marL="38100" marR="38100" marT="25400" marB="25400" anchor="ctr"/>
                </a:tc>
                <a:extLst>
                  <a:ext uri="{0D108BD9-81ED-4DB2-BD59-A6C34878D82A}">
                    <a16:rowId xmlns:a16="http://schemas.microsoft.com/office/drawing/2014/main" val="1191665572"/>
                  </a:ext>
                </a:extLst>
              </a:tr>
              <a:tr h="428681">
                <a:tc>
                  <a:txBody>
                    <a:bodyPr/>
                    <a:lstStyle/>
                    <a:p>
                      <a:pPr algn="ctr"/>
                      <a:r>
                        <a:rPr lang="fr-FR" sz="1300" noProof="0"/>
                        <a:t>4</a:t>
                      </a:r>
                    </a:p>
                  </a:txBody>
                  <a:tcPr marL="121920" marR="121920" marT="60960" marB="60960" anchor="ctr"/>
                </a:tc>
                <a:tc>
                  <a:txBody>
                    <a:bodyPr/>
                    <a:lstStyle/>
                    <a:p>
                      <a:pPr rtl="0" fontAlgn="b"/>
                      <a:r>
                        <a:rPr lang="fr-FR" sz="1600" b="0" i="0" u="none" strike="noStrike" kern="0" cap="none" noProof="0">
                          <a:solidFill>
                            <a:srgbClr val="000000"/>
                          </a:solidFill>
                          <a:latin typeface="Source Sans Pro"/>
                          <a:ea typeface="Source Sans Pro"/>
                          <a:cs typeface="Arial"/>
                          <a:sym typeface="Arial"/>
                        </a:rPr>
                        <a:t>Opérations de caisse</a:t>
                      </a:r>
                    </a:p>
                  </a:txBody>
                  <a:tcPr marL="38100" marR="38100" marT="25400" marB="25400" anchor="ctr"/>
                </a:tc>
                <a:extLst>
                  <a:ext uri="{0D108BD9-81ED-4DB2-BD59-A6C34878D82A}">
                    <a16:rowId xmlns:a16="http://schemas.microsoft.com/office/drawing/2014/main" val="1704064034"/>
                  </a:ext>
                </a:extLst>
              </a:tr>
              <a:tr h="467028">
                <a:tc>
                  <a:txBody>
                    <a:bodyPr/>
                    <a:lstStyle/>
                    <a:p>
                      <a:pPr algn="ctr"/>
                      <a:r>
                        <a:rPr lang="fr-FR" sz="1300" noProof="0"/>
                        <a:t>5</a:t>
                      </a:r>
                    </a:p>
                  </a:txBody>
                  <a:tcPr marL="121920" marR="121920" marT="60960" marB="60960" anchor="ctr"/>
                </a:tc>
                <a:tc>
                  <a:txBody>
                    <a:bodyPr/>
                    <a:lstStyle/>
                    <a:p>
                      <a:pPr rtl="0" fontAlgn="b"/>
                      <a:r>
                        <a:rPr lang="fr-FR" sz="1600" b="0" i="0" u="none" strike="noStrike" kern="0" cap="none" noProof="0">
                          <a:solidFill>
                            <a:srgbClr val="000000"/>
                          </a:solidFill>
                          <a:latin typeface="Source Sans Pro"/>
                          <a:ea typeface="Source Sans Pro"/>
                          <a:cs typeface="Arial"/>
                          <a:sym typeface="Arial"/>
                        </a:rPr>
                        <a:t>Qualifications des prospects</a:t>
                      </a:r>
                    </a:p>
                  </a:txBody>
                  <a:tcPr marL="38100" marR="38100" marT="25400" marB="25400" anchor="ctr"/>
                </a:tc>
                <a:extLst>
                  <a:ext uri="{0D108BD9-81ED-4DB2-BD59-A6C34878D82A}">
                    <a16:rowId xmlns:a16="http://schemas.microsoft.com/office/drawing/2014/main" val="1513868185"/>
                  </a:ext>
                </a:extLst>
              </a:tr>
              <a:tr h="428681">
                <a:tc>
                  <a:txBody>
                    <a:bodyPr/>
                    <a:lstStyle/>
                    <a:p>
                      <a:pPr algn="ctr"/>
                      <a:r>
                        <a:rPr lang="fr-FR" sz="1300" noProof="0"/>
                        <a:t>6</a:t>
                      </a:r>
                    </a:p>
                  </a:txBody>
                  <a:tcPr marL="121920" marR="121920" marT="60960" marB="60960" anchor="ctr"/>
                </a:tc>
                <a:tc>
                  <a:txBody>
                    <a:bodyPr/>
                    <a:lstStyle/>
                    <a:p>
                      <a:pPr rtl="0" fontAlgn="b"/>
                      <a:r>
                        <a:rPr lang="fr-FR" sz="1600" b="0" i="0" u="none" strike="noStrike" kern="0" cap="none" noProof="0">
                          <a:solidFill>
                            <a:srgbClr val="000000"/>
                          </a:solidFill>
                          <a:latin typeface="Source Sans Pro"/>
                          <a:ea typeface="Source Sans Pro"/>
                          <a:cs typeface="Arial"/>
                          <a:sym typeface="Arial"/>
                        </a:rPr>
                        <a:t>Ouvertures de nouvelles boutiques</a:t>
                      </a:r>
                    </a:p>
                  </a:txBody>
                  <a:tcPr marL="38100" marR="38100" marT="25400" marB="25400" anchor="ctr"/>
                </a:tc>
                <a:extLst>
                  <a:ext uri="{0D108BD9-81ED-4DB2-BD59-A6C34878D82A}">
                    <a16:rowId xmlns:a16="http://schemas.microsoft.com/office/drawing/2014/main" val="2852709371"/>
                  </a:ext>
                </a:extLst>
              </a:tr>
              <a:tr h="538480">
                <a:tc>
                  <a:txBody>
                    <a:bodyPr/>
                    <a:lstStyle/>
                    <a:p>
                      <a:pPr algn="ctr"/>
                      <a:r>
                        <a:rPr lang="fr-FR" sz="1300" noProof="0"/>
                        <a:t>7</a:t>
                      </a:r>
                    </a:p>
                  </a:txBody>
                  <a:tcPr marL="121920" marR="121920" marT="60960" marB="60960" anchor="ctr"/>
                </a:tc>
                <a:tc>
                  <a:txBody>
                    <a:bodyPr/>
                    <a:lstStyle/>
                    <a:p>
                      <a:pPr rtl="0" fontAlgn="b"/>
                      <a:r>
                        <a:rPr lang="fr-FR" sz="1600" b="0" i="0" u="none" strike="noStrike" kern="0" cap="none" noProof="0">
                          <a:solidFill>
                            <a:srgbClr val="000000"/>
                          </a:solidFill>
                          <a:latin typeface="Source Sans Pro"/>
                          <a:ea typeface="Source Sans Pro"/>
                          <a:cs typeface="Arial"/>
                          <a:sym typeface="Arial"/>
                        </a:rPr>
                        <a:t>Gestion de la fidelité des clients</a:t>
                      </a:r>
                    </a:p>
                  </a:txBody>
                  <a:tcPr marL="38100" marR="38100" marT="25400" marB="25400" anchor="ctr"/>
                </a:tc>
                <a:extLst>
                  <a:ext uri="{0D108BD9-81ED-4DB2-BD59-A6C34878D82A}">
                    <a16:rowId xmlns:a16="http://schemas.microsoft.com/office/drawing/2014/main" val="320465568"/>
                  </a:ext>
                </a:extLst>
              </a:tr>
              <a:tr h="428681">
                <a:tc>
                  <a:txBody>
                    <a:bodyPr/>
                    <a:lstStyle/>
                    <a:p>
                      <a:pPr algn="ctr"/>
                      <a:r>
                        <a:rPr lang="fr-FR" sz="1300" noProof="0"/>
                        <a:t>8</a:t>
                      </a:r>
                    </a:p>
                  </a:txBody>
                  <a:tcPr marL="121920" marR="121920" marT="60960" marB="60960" anchor="ctr"/>
                </a:tc>
                <a:tc>
                  <a:txBody>
                    <a:bodyPr/>
                    <a:lstStyle/>
                    <a:p>
                      <a:pPr rtl="0" fontAlgn="b"/>
                      <a:r>
                        <a:rPr lang="fr-FR" sz="1600" b="0" i="0" u="none" strike="noStrike" kern="0" cap="none" noProof="0">
                          <a:solidFill>
                            <a:srgbClr val="000000"/>
                          </a:solidFill>
                          <a:latin typeface="Source Sans Pro"/>
                          <a:ea typeface="Source Sans Pro"/>
                          <a:cs typeface="Arial"/>
                          <a:sym typeface="Arial"/>
                        </a:rPr>
                        <a:t>Suivi des clients</a:t>
                      </a:r>
                    </a:p>
                  </a:txBody>
                  <a:tcPr marL="38100" marR="38100" marT="25400" marB="25400" anchor="ctr"/>
                </a:tc>
                <a:extLst>
                  <a:ext uri="{0D108BD9-81ED-4DB2-BD59-A6C34878D82A}">
                    <a16:rowId xmlns:a16="http://schemas.microsoft.com/office/drawing/2014/main" val="784515567"/>
                  </a:ext>
                </a:extLst>
              </a:tr>
              <a:tr h="428681">
                <a:tc>
                  <a:txBody>
                    <a:bodyPr/>
                    <a:lstStyle/>
                    <a:p>
                      <a:pPr algn="ctr"/>
                      <a:r>
                        <a:rPr lang="fr-FR" sz="1300" noProof="0"/>
                        <a:t>9</a:t>
                      </a:r>
                    </a:p>
                  </a:txBody>
                  <a:tcPr marL="121920" marR="121920" marT="60960" marB="60960" anchor="ctr"/>
                </a:tc>
                <a:tc>
                  <a:txBody>
                    <a:bodyPr/>
                    <a:lstStyle/>
                    <a:p>
                      <a:pPr rtl="0" fontAlgn="b"/>
                      <a:r>
                        <a:rPr lang="fr-FR" sz="1600" b="0" i="0" u="none" strike="noStrike" kern="0" cap="none" noProof="0">
                          <a:solidFill>
                            <a:srgbClr val="000000"/>
                          </a:solidFill>
                          <a:latin typeface="Source Sans Pro"/>
                          <a:ea typeface="Source Sans Pro"/>
                          <a:cs typeface="Arial"/>
                          <a:sym typeface="Arial"/>
                        </a:rPr>
                        <a:t>Développement du portefeuille client</a:t>
                      </a:r>
                    </a:p>
                  </a:txBody>
                  <a:tcPr marL="38100" marR="38100" marT="25400" marB="25400" anchor="ctr"/>
                </a:tc>
                <a:extLst>
                  <a:ext uri="{0D108BD9-81ED-4DB2-BD59-A6C34878D82A}">
                    <a16:rowId xmlns:a16="http://schemas.microsoft.com/office/drawing/2014/main" val="1827469475"/>
                  </a:ext>
                </a:extLst>
              </a:tr>
              <a:tr h="515237">
                <a:tc>
                  <a:txBody>
                    <a:bodyPr/>
                    <a:lstStyle/>
                    <a:p>
                      <a:pPr algn="ctr"/>
                      <a:r>
                        <a:rPr lang="fr-FR" sz="1300" noProof="0"/>
                        <a:t>10</a:t>
                      </a:r>
                    </a:p>
                  </a:txBody>
                  <a:tcPr marL="121920" marR="121920" marT="60960" marB="60960" anchor="ctr"/>
                </a:tc>
                <a:tc>
                  <a:txBody>
                    <a:bodyPr/>
                    <a:lstStyle/>
                    <a:p>
                      <a:pPr rtl="0" fontAlgn="b"/>
                      <a:r>
                        <a:rPr lang="fr-FR" sz="1600" b="0" i="0" u="none" strike="noStrike" kern="0" cap="none" noProof="0" dirty="0">
                          <a:solidFill>
                            <a:srgbClr val="000000"/>
                          </a:solidFill>
                          <a:latin typeface="Source Sans Pro"/>
                          <a:ea typeface="Source Sans Pro"/>
                          <a:cs typeface="Arial"/>
                          <a:sym typeface="Arial"/>
                        </a:rPr>
                        <a:t>Démarchage téléphonique</a:t>
                      </a:r>
                    </a:p>
                  </a:txBody>
                  <a:tcPr marL="38100" marR="38100" marT="25400" marB="25400" anchor="ctr"/>
                </a:tc>
                <a:extLst>
                  <a:ext uri="{0D108BD9-81ED-4DB2-BD59-A6C34878D82A}">
                    <a16:rowId xmlns:a16="http://schemas.microsoft.com/office/drawing/2014/main" val="1514438857"/>
                  </a:ext>
                </a:extLst>
              </a:tr>
            </a:tbl>
          </a:graphicData>
        </a:graphic>
      </p:graphicFrame>
      <p:sp>
        <p:nvSpPr>
          <p:cNvPr id="13" name="TextBox 12">
            <a:extLst>
              <a:ext uri="{FF2B5EF4-FFF2-40B4-BE49-F238E27FC236}">
                <a16:creationId xmlns:a16="http://schemas.microsoft.com/office/drawing/2014/main" id="{F880E0A2-DC56-3247-8DFB-B429758038AA}"/>
              </a:ext>
            </a:extLst>
          </p:cNvPr>
          <p:cNvSpPr txBox="1"/>
          <p:nvPr>
            <p:custDataLst>
              <p:tags r:id="rId7"/>
            </p:custDataLst>
          </p:nvPr>
        </p:nvSpPr>
        <p:spPr>
          <a:xfrm>
            <a:off x="0" y="1134062"/>
            <a:ext cx="3456801" cy="379656"/>
          </a:xfrm>
          <a:prstGeom prst="rect">
            <a:avLst/>
          </a:prstGeom>
          <a:noFill/>
        </p:spPr>
        <p:txBody>
          <a:bodyPr wrap="square" rtlCol="0">
            <a:spAutoFit/>
          </a:bodyPr>
          <a:lstStyle>
            <a:defPPr marR="0" lvl="0" algn="l" rtl="0">
              <a:lnSpc>
                <a:spcPct val="100000"/>
              </a:lnSpc>
              <a:spcBef>
                <a:spcPts val="0"/>
              </a:spcBef>
              <a:spcAft>
                <a:spcPts val="0"/>
              </a:spcAft>
              <a:defRPr lang="en-US"/>
            </a:defPPr>
            <a:lvl1pPr algn="ctr" defTabSz="1219170">
              <a:buClr>
                <a:srgbClr val="000000"/>
              </a:buClr>
              <a:defRPr sz="1867" kern="0">
                <a:solidFill>
                  <a:srgbClr val="000000"/>
                </a:solidFill>
                <a:latin typeface="Source Sans Pro"/>
                <a:ea typeface="Source Sans Pro"/>
                <a:cs typeface="Arial"/>
              </a:defRPr>
            </a:lvl1pPr>
          </a:lstStyle>
          <a:p>
            <a:r>
              <a:rPr lang="fr-FR" dirty="0">
                <a:sym typeface="Arial"/>
              </a:rPr>
              <a:t>Vendeur</a:t>
            </a:r>
          </a:p>
        </p:txBody>
      </p:sp>
      <p:graphicFrame>
        <p:nvGraphicFramePr>
          <p:cNvPr id="14" name="Content Placeholder 3">
            <a:extLst>
              <a:ext uri="{FF2B5EF4-FFF2-40B4-BE49-F238E27FC236}">
                <a16:creationId xmlns:a16="http://schemas.microsoft.com/office/drawing/2014/main" id="{713EEE46-9CE2-F948-9E1B-E86E249DA7D8}"/>
              </a:ext>
            </a:extLst>
          </p:cNvPr>
          <p:cNvGraphicFramePr>
            <a:graphicFrameLocks/>
          </p:cNvGraphicFramePr>
          <p:nvPr>
            <p:custDataLst>
              <p:tags r:id="rId8"/>
            </p:custDataLst>
            <p:extLst>
              <p:ext uri="{D42A27DB-BD31-4B8C-83A1-F6EECF244321}">
                <p14:modId xmlns:p14="http://schemas.microsoft.com/office/powerpoint/2010/main" val="336041954"/>
              </p:ext>
            </p:extLst>
          </p:nvPr>
        </p:nvGraphicFramePr>
        <p:xfrm>
          <a:off x="2962027" y="1650709"/>
          <a:ext cx="2664073" cy="4617543"/>
        </p:xfrm>
        <a:graphic>
          <a:graphicData uri="http://schemas.openxmlformats.org/drawingml/2006/table">
            <a:tbl>
              <a:tblPr firstRow="1" bandRow="1">
                <a:tableStyleId>{5C22544A-7EE6-4342-B048-85BDC9FD1C3A}</a:tableStyleId>
              </a:tblPr>
              <a:tblGrid>
                <a:gridCol w="574895">
                  <a:extLst>
                    <a:ext uri="{9D8B030D-6E8A-4147-A177-3AD203B41FA5}">
                      <a16:colId xmlns:a16="http://schemas.microsoft.com/office/drawing/2014/main" val="849184023"/>
                    </a:ext>
                  </a:extLst>
                </a:gridCol>
                <a:gridCol w="2089178">
                  <a:extLst>
                    <a:ext uri="{9D8B030D-6E8A-4147-A177-3AD203B41FA5}">
                      <a16:colId xmlns:a16="http://schemas.microsoft.com/office/drawing/2014/main" val="4289073148"/>
                    </a:ext>
                  </a:extLst>
                </a:gridCol>
              </a:tblGrid>
              <a:tr h="420891">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a:t>
                      </a:r>
                    </a:p>
                  </a:txBody>
                  <a:tcPr marL="121920" marR="121920" marT="60960" marB="60960" anchor="ctr">
                    <a:solidFill>
                      <a:schemeClr val="accent1">
                        <a:lumMod val="20000"/>
                        <a:lumOff val="80000"/>
                      </a:schemeClr>
                    </a:solidFill>
                  </a:tcP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Audace</a:t>
                      </a:r>
                    </a:p>
                  </a:txBody>
                  <a:tcPr marL="38100" marR="38100" marT="25400" marB="25400" anchor="ctr">
                    <a:solidFill>
                      <a:schemeClr val="accent1">
                        <a:lumMod val="20000"/>
                        <a:lumOff val="80000"/>
                      </a:schemeClr>
                    </a:solidFill>
                  </a:tcPr>
                </a:tc>
                <a:extLst>
                  <a:ext uri="{0D108BD9-81ED-4DB2-BD59-A6C34878D82A}">
                    <a16:rowId xmlns:a16="http://schemas.microsoft.com/office/drawing/2014/main" val="1308567887"/>
                  </a:ext>
                </a:extLst>
              </a:tr>
              <a:tr h="420891">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2</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Tenir un blog</a:t>
                      </a:r>
                    </a:p>
                  </a:txBody>
                  <a:tcPr marL="38100" marR="38100" marT="25400" marB="25400" anchor="ctr"/>
                </a:tc>
                <a:extLst>
                  <a:ext uri="{0D108BD9-81ED-4DB2-BD59-A6C34878D82A}">
                    <a16:rowId xmlns:a16="http://schemas.microsoft.com/office/drawing/2014/main" val="2097354794"/>
                  </a:ext>
                </a:extLst>
              </a:tr>
              <a:tr h="420891">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3</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Magazines</a:t>
                      </a:r>
                    </a:p>
                  </a:txBody>
                  <a:tcPr marL="38100" marR="38100" marT="25400" marB="25400" anchor="ctr"/>
                </a:tc>
                <a:extLst>
                  <a:ext uri="{0D108BD9-81ED-4DB2-BD59-A6C34878D82A}">
                    <a16:rowId xmlns:a16="http://schemas.microsoft.com/office/drawing/2014/main" val="1191665572"/>
                  </a:ext>
                </a:extLst>
              </a:tr>
              <a:tr h="561338">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4</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Systèmes audiovisuels</a:t>
                      </a:r>
                    </a:p>
                  </a:txBody>
                  <a:tcPr marL="38100" marR="38100" marT="25400" marB="25400" anchor="ctr"/>
                </a:tc>
                <a:extLst>
                  <a:ext uri="{0D108BD9-81ED-4DB2-BD59-A6C34878D82A}">
                    <a16:rowId xmlns:a16="http://schemas.microsoft.com/office/drawing/2014/main" val="1704064034"/>
                  </a:ext>
                </a:extLst>
              </a:tr>
              <a:tr h="420891">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5</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Médias numériques</a:t>
                      </a:r>
                    </a:p>
                  </a:txBody>
                  <a:tcPr marL="38100" marR="38100" marT="25400" marB="25400" anchor="ctr"/>
                </a:tc>
                <a:extLst>
                  <a:ext uri="{0D108BD9-81ED-4DB2-BD59-A6C34878D82A}">
                    <a16:rowId xmlns:a16="http://schemas.microsoft.com/office/drawing/2014/main" val="1513868185"/>
                  </a:ext>
                </a:extLst>
              </a:tr>
              <a:tr h="420891">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6</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Adobe Audition</a:t>
                      </a:r>
                    </a:p>
                  </a:txBody>
                  <a:tcPr marL="38100" marR="38100" marT="25400" marB="25400" anchor="ctr"/>
                </a:tc>
                <a:extLst>
                  <a:ext uri="{0D108BD9-81ED-4DB2-BD59-A6C34878D82A}">
                    <a16:rowId xmlns:a16="http://schemas.microsoft.com/office/drawing/2014/main" val="2852709371"/>
                  </a:ext>
                </a:extLst>
              </a:tr>
              <a:tr h="420891">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7</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Rédaction d’articles</a:t>
                      </a:r>
                    </a:p>
                  </a:txBody>
                  <a:tcPr marL="38100" marR="38100" marT="25400" marB="25400" anchor="ctr"/>
                </a:tc>
                <a:extLst>
                  <a:ext uri="{0D108BD9-81ED-4DB2-BD59-A6C34878D82A}">
                    <a16:rowId xmlns:a16="http://schemas.microsoft.com/office/drawing/2014/main" val="320465568"/>
                  </a:ext>
                </a:extLst>
              </a:tr>
              <a:tr h="420891">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8</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Rédaction</a:t>
                      </a:r>
                    </a:p>
                  </a:txBody>
                  <a:tcPr marL="38100" marR="38100" marT="25400" marB="25400" anchor="ctr"/>
                </a:tc>
                <a:extLst>
                  <a:ext uri="{0D108BD9-81ED-4DB2-BD59-A6C34878D82A}">
                    <a16:rowId xmlns:a16="http://schemas.microsoft.com/office/drawing/2014/main" val="784515567"/>
                  </a:ext>
                </a:extLst>
              </a:tr>
              <a:tr h="420891">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9</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Édition</a:t>
                      </a:r>
                    </a:p>
                  </a:txBody>
                  <a:tcPr marL="38100" marR="38100" marT="25400" marB="25400" anchor="ctr"/>
                </a:tc>
                <a:extLst>
                  <a:ext uri="{0D108BD9-81ED-4DB2-BD59-A6C34878D82A}">
                    <a16:rowId xmlns:a16="http://schemas.microsoft.com/office/drawing/2014/main" val="1827469475"/>
                  </a:ext>
                </a:extLst>
              </a:tr>
              <a:tr h="689077">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10</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dirty="0">
                          <a:solidFill>
                            <a:srgbClr val="000000"/>
                          </a:solidFill>
                          <a:latin typeface="Source Sans Pro"/>
                          <a:ea typeface="Source Sans Pro"/>
                          <a:cs typeface="Arial"/>
                          <a:sym typeface="Arial"/>
                        </a:rPr>
                        <a:t>Journalisme en ligne</a:t>
                      </a:r>
                    </a:p>
                  </a:txBody>
                  <a:tcPr marL="38100" marR="38100" marT="25400" marB="25400" anchor="ctr"/>
                </a:tc>
                <a:extLst>
                  <a:ext uri="{0D108BD9-81ED-4DB2-BD59-A6C34878D82A}">
                    <a16:rowId xmlns:a16="http://schemas.microsoft.com/office/drawing/2014/main" val="1514438857"/>
                  </a:ext>
                </a:extLst>
              </a:tr>
            </a:tbl>
          </a:graphicData>
        </a:graphic>
      </p:graphicFrame>
      <p:sp>
        <p:nvSpPr>
          <p:cNvPr id="15" name="TextBox 14">
            <a:extLst>
              <a:ext uri="{FF2B5EF4-FFF2-40B4-BE49-F238E27FC236}">
                <a16:creationId xmlns:a16="http://schemas.microsoft.com/office/drawing/2014/main" id="{B85B675F-56F1-6A41-B9AA-3BFA15FD23A9}"/>
              </a:ext>
            </a:extLst>
          </p:cNvPr>
          <p:cNvSpPr txBox="1"/>
          <p:nvPr>
            <p:custDataLst>
              <p:tags r:id="rId9"/>
            </p:custDataLst>
          </p:nvPr>
        </p:nvSpPr>
        <p:spPr>
          <a:xfrm>
            <a:off x="2573002" y="1120980"/>
            <a:ext cx="3456801" cy="379656"/>
          </a:xfrm>
          <a:prstGeom prst="rect">
            <a:avLst/>
          </a:prstGeom>
          <a:noFill/>
        </p:spPr>
        <p:txBody>
          <a:bodyPr wrap="square" rtlCol="0">
            <a:spAutoFit/>
          </a:bodyPr>
          <a:lstStyle>
            <a:defPPr marR="0" lvl="0" algn="l" rtl="0">
              <a:lnSpc>
                <a:spcPct val="100000"/>
              </a:lnSpc>
              <a:spcBef>
                <a:spcPts val="0"/>
              </a:spcBef>
              <a:spcAft>
                <a:spcPts val="0"/>
              </a:spcAft>
            </a:defPPr>
            <a:lvl1pPr algn="ctr">
              <a:defRPr>
                <a:latin typeface="Source Sans Pro"/>
                <a:ea typeface="Source Sans Pro"/>
              </a:defRPr>
            </a:lvl1pPr>
          </a:lstStyle>
          <a:p>
            <a:pPr defTabSz="1219170">
              <a:buClr>
                <a:srgbClr val="000000"/>
              </a:buClr>
            </a:pPr>
            <a:r>
              <a:rPr lang="fr-FR" sz="1867" kern="0" dirty="0">
                <a:solidFill>
                  <a:srgbClr val="000000"/>
                </a:solidFill>
                <a:cs typeface="Arial"/>
                <a:sym typeface="Arial"/>
              </a:rPr>
              <a:t>Journaliste</a:t>
            </a:r>
          </a:p>
        </p:txBody>
      </p:sp>
      <p:graphicFrame>
        <p:nvGraphicFramePr>
          <p:cNvPr id="16" name="Content Placeholder 3">
            <a:extLst>
              <a:ext uri="{FF2B5EF4-FFF2-40B4-BE49-F238E27FC236}">
                <a16:creationId xmlns:a16="http://schemas.microsoft.com/office/drawing/2014/main" id="{4C0B453D-1AF6-7048-9DEA-1FDE53732912}"/>
              </a:ext>
            </a:extLst>
          </p:cNvPr>
          <p:cNvGraphicFramePr>
            <a:graphicFrameLocks/>
          </p:cNvGraphicFramePr>
          <p:nvPr>
            <p:custDataLst>
              <p:tags r:id="rId10"/>
            </p:custDataLst>
            <p:extLst>
              <p:ext uri="{D42A27DB-BD31-4B8C-83A1-F6EECF244321}">
                <p14:modId xmlns:p14="http://schemas.microsoft.com/office/powerpoint/2010/main" val="1883338081"/>
              </p:ext>
            </p:extLst>
          </p:nvPr>
        </p:nvGraphicFramePr>
        <p:xfrm>
          <a:off x="5826843" y="1625147"/>
          <a:ext cx="3188934" cy="5154113"/>
        </p:xfrm>
        <a:graphic>
          <a:graphicData uri="http://schemas.openxmlformats.org/drawingml/2006/table">
            <a:tbl>
              <a:tblPr firstRow="1" bandRow="1">
                <a:tableStyleId>{5C22544A-7EE6-4342-B048-85BDC9FD1C3A}</a:tableStyleId>
              </a:tblPr>
              <a:tblGrid>
                <a:gridCol w="490583">
                  <a:extLst>
                    <a:ext uri="{9D8B030D-6E8A-4147-A177-3AD203B41FA5}">
                      <a16:colId xmlns:a16="http://schemas.microsoft.com/office/drawing/2014/main" val="849184023"/>
                    </a:ext>
                  </a:extLst>
                </a:gridCol>
                <a:gridCol w="2698351">
                  <a:extLst>
                    <a:ext uri="{9D8B030D-6E8A-4147-A177-3AD203B41FA5}">
                      <a16:colId xmlns:a16="http://schemas.microsoft.com/office/drawing/2014/main" val="4289073148"/>
                    </a:ext>
                  </a:extLst>
                </a:gridCol>
              </a:tblGrid>
              <a:tr h="571953">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1</a:t>
                      </a:r>
                    </a:p>
                  </a:txBody>
                  <a:tcPr marL="121920" marR="121920" marT="60960" marB="60960" anchor="ctr">
                    <a:solidFill>
                      <a:schemeClr val="accent1">
                        <a:lumMod val="20000"/>
                        <a:lumOff val="80000"/>
                      </a:schemeClr>
                    </a:solidFill>
                  </a:tcP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Méthodologies agiles et Waterfall</a:t>
                      </a:r>
                    </a:p>
                  </a:txBody>
                  <a:tcPr marL="38100" marR="38100" marT="25400" marB="25400" anchor="ctr">
                    <a:solidFill>
                      <a:schemeClr val="accent1">
                        <a:lumMod val="20000"/>
                        <a:lumOff val="80000"/>
                      </a:schemeClr>
                    </a:solidFill>
                  </a:tcPr>
                </a:tc>
                <a:extLst>
                  <a:ext uri="{0D108BD9-81ED-4DB2-BD59-A6C34878D82A}">
                    <a16:rowId xmlns:a16="http://schemas.microsoft.com/office/drawing/2014/main" val="1308567887"/>
                  </a:ext>
                </a:extLst>
              </a:tr>
              <a:tr h="53848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2</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Business support system (BSS)</a:t>
                      </a:r>
                    </a:p>
                  </a:txBody>
                  <a:tcPr marL="38100" marR="38100" marT="25400" marB="25400" anchor="ctr"/>
                </a:tc>
                <a:extLst>
                  <a:ext uri="{0D108BD9-81ED-4DB2-BD59-A6C34878D82A}">
                    <a16:rowId xmlns:a16="http://schemas.microsoft.com/office/drawing/2014/main" val="2097354794"/>
                  </a:ext>
                </a:extLst>
              </a:tr>
              <a:tr h="34544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3</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Réseau principal</a:t>
                      </a:r>
                    </a:p>
                  </a:txBody>
                  <a:tcPr marL="38100" marR="38100" marT="25400" marB="25400" anchor="ctr"/>
                </a:tc>
                <a:extLst>
                  <a:ext uri="{0D108BD9-81ED-4DB2-BD59-A6C34878D82A}">
                    <a16:rowId xmlns:a16="http://schemas.microsoft.com/office/drawing/2014/main" val="1191665572"/>
                  </a:ext>
                </a:extLst>
              </a:tr>
              <a:tr h="34544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4</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Déploiement</a:t>
                      </a:r>
                    </a:p>
                  </a:txBody>
                  <a:tcPr marL="38100" marR="38100" marT="25400" marB="25400" anchor="ctr"/>
                </a:tc>
                <a:extLst>
                  <a:ext uri="{0D108BD9-81ED-4DB2-BD59-A6C34878D82A}">
                    <a16:rowId xmlns:a16="http://schemas.microsoft.com/office/drawing/2014/main" val="1704064034"/>
                  </a:ext>
                </a:extLst>
              </a:tr>
              <a:tr h="34544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5</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Signaling system 7 (ss7)</a:t>
                      </a:r>
                    </a:p>
                  </a:txBody>
                  <a:tcPr marL="38100" marR="38100" marT="25400" marB="25400" anchor="ctr"/>
                </a:tc>
                <a:extLst>
                  <a:ext uri="{0D108BD9-81ED-4DB2-BD59-A6C34878D82A}">
                    <a16:rowId xmlns:a16="http://schemas.microsoft.com/office/drawing/2014/main" val="1513868185"/>
                  </a:ext>
                </a:extLst>
              </a:tr>
              <a:tr h="53848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6</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Référentiel des connaissances en gestion de projets (pmbok)</a:t>
                      </a:r>
                    </a:p>
                  </a:txBody>
                  <a:tcPr marL="38100" marR="38100" marT="25400" marB="25400" anchor="ctr"/>
                </a:tc>
                <a:extLst>
                  <a:ext uri="{0D108BD9-81ED-4DB2-BD59-A6C34878D82A}">
                    <a16:rowId xmlns:a16="http://schemas.microsoft.com/office/drawing/2014/main" val="2852709371"/>
                  </a:ext>
                </a:extLst>
              </a:tr>
              <a:tr h="53848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7</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Service général de radiocommunication en mode paquet (GPRS)</a:t>
                      </a:r>
                    </a:p>
                  </a:txBody>
                  <a:tcPr marL="38100" marR="38100" marT="25400" marB="25400" anchor="ctr"/>
                </a:tc>
                <a:extLst>
                  <a:ext uri="{0D108BD9-81ED-4DB2-BD59-A6C34878D82A}">
                    <a16:rowId xmlns:a16="http://schemas.microsoft.com/office/drawing/2014/main" val="320465568"/>
                  </a:ext>
                </a:extLst>
              </a:tr>
              <a:tr h="34544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8</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Omniture</a:t>
                      </a:r>
                    </a:p>
                  </a:txBody>
                  <a:tcPr marL="38100" marR="38100" marT="25400" marB="25400" anchor="ctr"/>
                </a:tc>
                <a:extLst>
                  <a:ext uri="{0D108BD9-81ED-4DB2-BD59-A6C34878D82A}">
                    <a16:rowId xmlns:a16="http://schemas.microsoft.com/office/drawing/2014/main" val="784515567"/>
                  </a:ext>
                </a:extLst>
              </a:tr>
              <a:tr h="538480">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9</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Hiérarchie numérique synchrone (SDH)</a:t>
                      </a:r>
                    </a:p>
                  </a:txBody>
                  <a:tcPr marL="38100" marR="38100" marT="25400" marB="25400" anchor="ctr"/>
                </a:tc>
                <a:extLst>
                  <a:ext uri="{0D108BD9-81ED-4DB2-BD59-A6C34878D82A}">
                    <a16:rowId xmlns:a16="http://schemas.microsoft.com/office/drawing/2014/main" val="1827469475"/>
                  </a:ext>
                </a:extLst>
              </a:tr>
              <a:tr h="446048">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10</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dirty="0">
                          <a:solidFill>
                            <a:srgbClr val="000000"/>
                          </a:solidFill>
                          <a:latin typeface="Source Sans Pro"/>
                          <a:ea typeface="Source Sans Pro"/>
                          <a:cs typeface="Arial"/>
                          <a:sym typeface="Arial"/>
                        </a:rPr>
                        <a:t>Services à valeur ajoutée (SVA)</a:t>
                      </a:r>
                    </a:p>
                  </a:txBody>
                  <a:tcPr marL="38100" marR="38100" marT="25400" marB="25400" anchor="ctr"/>
                </a:tc>
                <a:extLst>
                  <a:ext uri="{0D108BD9-81ED-4DB2-BD59-A6C34878D82A}">
                    <a16:rowId xmlns:a16="http://schemas.microsoft.com/office/drawing/2014/main" val="1514438857"/>
                  </a:ext>
                </a:extLst>
              </a:tr>
            </a:tbl>
          </a:graphicData>
        </a:graphic>
      </p:graphicFrame>
      <p:sp>
        <p:nvSpPr>
          <p:cNvPr id="17" name="TextBox 16">
            <a:extLst>
              <a:ext uri="{FF2B5EF4-FFF2-40B4-BE49-F238E27FC236}">
                <a16:creationId xmlns:a16="http://schemas.microsoft.com/office/drawing/2014/main" id="{3618FE7B-FDDE-1141-A310-7789FF3A033E}"/>
              </a:ext>
            </a:extLst>
          </p:cNvPr>
          <p:cNvSpPr txBox="1"/>
          <p:nvPr>
            <p:custDataLst>
              <p:tags r:id="rId11"/>
            </p:custDataLst>
          </p:nvPr>
        </p:nvSpPr>
        <p:spPr>
          <a:xfrm>
            <a:off x="5408692" y="1134062"/>
            <a:ext cx="3456801" cy="379656"/>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a:latin typeface="Source Sans Pro"/>
                <a:ea typeface="Source Sans Pro"/>
              </a:defRPr>
            </a:lvl1pPr>
          </a:lstStyle>
          <a:p>
            <a:pPr defTabSz="1219170">
              <a:buClr>
                <a:srgbClr val="000000"/>
              </a:buClr>
            </a:pPr>
            <a:r>
              <a:rPr lang="fr-FR" sz="1867" kern="0" dirty="0">
                <a:solidFill>
                  <a:srgbClr val="000000"/>
                </a:solidFill>
                <a:cs typeface="Arial"/>
                <a:sym typeface="Arial"/>
              </a:rPr>
              <a:t>Chef de projets</a:t>
            </a:r>
          </a:p>
        </p:txBody>
      </p:sp>
      <p:graphicFrame>
        <p:nvGraphicFramePr>
          <p:cNvPr id="18" name="Content Placeholder 3">
            <a:extLst>
              <a:ext uri="{FF2B5EF4-FFF2-40B4-BE49-F238E27FC236}">
                <a16:creationId xmlns:a16="http://schemas.microsoft.com/office/drawing/2014/main" id="{CCDCD5A7-AAD2-8B4D-88C1-4348BB2E8848}"/>
              </a:ext>
            </a:extLst>
          </p:cNvPr>
          <p:cNvGraphicFramePr>
            <a:graphicFrameLocks/>
          </p:cNvGraphicFramePr>
          <p:nvPr>
            <p:custDataLst>
              <p:tags r:id="rId12"/>
            </p:custDataLst>
            <p:extLst>
              <p:ext uri="{D42A27DB-BD31-4B8C-83A1-F6EECF244321}">
                <p14:modId xmlns:p14="http://schemas.microsoft.com/office/powerpoint/2010/main" val="3283774007"/>
              </p:ext>
            </p:extLst>
          </p:nvPr>
        </p:nvGraphicFramePr>
        <p:xfrm>
          <a:off x="9180593" y="1513718"/>
          <a:ext cx="2846658" cy="4592836"/>
        </p:xfrm>
        <a:graphic>
          <a:graphicData uri="http://schemas.openxmlformats.org/drawingml/2006/table">
            <a:tbl>
              <a:tblPr firstRow="1" bandRow="1">
                <a:tableStyleId>{5C22544A-7EE6-4342-B048-85BDC9FD1C3A}</a:tableStyleId>
              </a:tblPr>
              <a:tblGrid>
                <a:gridCol w="556955">
                  <a:extLst>
                    <a:ext uri="{9D8B030D-6E8A-4147-A177-3AD203B41FA5}">
                      <a16:colId xmlns:a16="http://schemas.microsoft.com/office/drawing/2014/main" val="849184023"/>
                    </a:ext>
                  </a:extLst>
                </a:gridCol>
                <a:gridCol w="2289703">
                  <a:extLst>
                    <a:ext uri="{9D8B030D-6E8A-4147-A177-3AD203B41FA5}">
                      <a16:colId xmlns:a16="http://schemas.microsoft.com/office/drawing/2014/main" val="4289073148"/>
                    </a:ext>
                  </a:extLst>
                </a:gridCol>
              </a:tblGrid>
              <a:tr h="450484">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1</a:t>
                      </a:r>
                    </a:p>
                  </a:txBody>
                  <a:tcPr marL="121920" marR="121920" marT="60960" marB="60960" anchor="ctr">
                    <a:solidFill>
                      <a:schemeClr val="accent1">
                        <a:lumMod val="20000"/>
                        <a:lumOff val="80000"/>
                      </a:schemeClr>
                    </a:solidFill>
                  </a:tcP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Communication visuelle</a:t>
                      </a:r>
                    </a:p>
                  </a:txBody>
                  <a:tcPr marL="38100" marR="38100" marT="25400" marB="25400" anchor="ctr">
                    <a:solidFill>
                      <a:schemeClr val="accent1">
                        <a:lumMod val="20000"/>
                        <a:lumOff val="80000"/>
                      </a:schemeClr>
                    </a:solidFill>
                  </a:tcPr>
                </a:tc>
                <a:extLst>
                  <a:ext uri="{0D108BD9-81ED-4DB2-BD59-A6C34878D82A}">
                    <a16:rowId xmlns:a16="http://schemas.microsoft.com/office/drawing/2014/main" val="1308567887"/>
                  </a:ext>
                </a:extLst>
              </a:tr>
              <a:tr h="450484">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2</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Adobe Creative Suite</a:t>
                      </a:r>
                    </a:p>
                  </a:txBody>
                  <a:tcPr marL="38100" marR="38100" marT="25400" marB="25400" anchor="ctr"/>
                </a:tc>
                <a:extLst>
                  <a:ext uri="{0D108BD9-81ED-4DB2-BD59-A6C34878D82A}">
                    <a16:rowId xmlns:a16="http://schemas.microsoft.com/office/drawing/2014/main" val="2097354794"/>
                  </a:ext>
                </a:extLst>
              </a:tr>
              <a:tr h="450484">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3</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Conception de logo</a:t>
                      </a:r>
                    </a:p>
                  </a:txBody>
                  <a:tcPr marL="38100" marR="38100" marT="25400" marB="25400" anchor="ctr"/>
                </a:tc>
                <a:extLst>
                  <a:ext uri="{0D108BD9-81ED-4DB2-BD59-A6C34878D82A}">
                    <a16:rowId xmlns:a16="http://schemas.microsoft.com/office/drawing/2014/main" val="1191665572"/>
                  </a:ext>
                </a:extLst>
              </a:tr>
              <a:tr h="450484">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4</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Dreamweaver</a:t>
                      </a:r>
                    </a:p>
                  </a:txBody>
                  <a:tcPr marL="38100" marR="38100" marT="25400" marB="25400" anchor="ctr"/>
                </a:tc>
                <a:extLst>
                  <a:ext uri="{0D108BD9-81ED-4DB2-BD59-A6C34878D82A}">
                    <a16:rowId xmlns:a16="http://schemas.microsoft.com/office/drawing/2014/main" val="1704064034"/>
                  </a:ext>
                </a:extLst>
              </a:tr>
              <a:tr h="450484">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5</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Mac</a:t>
                      </a:r>
                    </a:p>
                  </a:txBody>
                  <a:tcPr marL="38100" marR="38100" marT="25400" marB="25400" anchor="ctr"/>
                </a:tc>
                <a:extLst>
                  <a:ext uri="{0D108BD9-81ED-4DB2-BD59-A6C34878D82A}">
                    <a16:rowId xmlns:a16="http://schemas.microsoft.com/office/drawing/2014/main" val="1513868185"/>
                  </a:ext>
                </a:extLst>
              </a:tr>
              <a:tr h="450484">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6</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Bannières</a:t>
                      </a:r>
                    </a:p>
                  </a:txBody>
                  <a:tcPr marL="38100" marR="38100" marT="25400" marB="25400" anchor="ctr"/>
                </a:tc>
                <a:extLst>
                  <a:ext uri="{0D108BD9-81ED-4DB2-BD59-A6C34878D82A}">
                    <a16:rowId xmlns:a16="http://schemas.microsoft.com/office/drawing/2014/main" val="2852709371"/>
                  </a:ext>
                </a:extLst>
              </a:tr>
              <a:tr h="450484">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7</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Fontlab</a:t>
                      </a:r>
                    </a:p>
                  </a:txBody>
                  <a:tcPr marL="38100" marR="38100" marT="25400" marB="25400" anchor="ctr"/>
                </a:tc>
                <a:extLst>
                  <a:ext uri="{0D108BD9-81ED-4DB2-BD59-A6C34878D82A}">
                    <a16:rowId xmlns:a16="http://schemas.microsoft.com/office/drawing/2014/main" val="320465568"/>
                  </a:ext>
                </a:extLst>
              </a:tr>
              <a:tr h="450484">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8</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Conception de la mise en page des magazines</a:t>
                      </a:r>
                    </a:p>
                  </a:txBody>
                  <a:tcPr marL="38100" marR="38100" marT="25400" marB="25400" anchor="ctr"/>
                </a:tc>
                <a:extLst>
                  <a:ext uri="{0D108BD9-81ED-4DB2-BD59-A6C34878D82A}">
                    <a16:rowId xmlns:a16="http://schemas.microsoft.com/office/drawing/2014/main" val="784515567"/>
                  </a:ext>
                </a:extLst>
              </a:tr>
              <a:tr h="450484">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9</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Adobe Edge</a:t>
                      </a:r>
                    </a:p>
                  </a:txBody>
                  <a:tcPr marL="38100" marR="38100" marT="25400" marB="25400" anchor="ctr"/>
                </a:tc>
                <a:extLst>
                  <a:ext uri="{0D108BD9-81ED-4DB2-BD59-A6C34878D82A}">
                    <a16:rowId xmlns:a16="http://schemas.microsoft.com/office/drawing/2014/main" val="1827469475"/>
                  </a:ext>
                </a:extLst>
              </a:tr>
              <a:tr h="450484">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10</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dirty="0">
                          <a:solidFill>
                            <a:srgbClr val="000000"/>
                          </a:solidFill>
                          <a:latin typeface="Source Sans Pro"/>
                          <a:ea typeface="Source Sans Pro"/>
                          <a:cs typeface="Arial"/>
                          <a:sym typeface="Arial"/>
                        </a:rPr>
                        <a:t>Conception de livres</a:t>
                      </a:r>
                    </a:p>
                  </a:txBody>
                  <a:tcPr marL="38100" marR="38100" marT="25400" marB="25400" anchor="ctr"/>
                </a:tc>
                <a:extLst>
                  <a:ext uri="{0D108BD9-81ED-4DB2-BD59-A6C34878D82A}">
                    <a16:rowId xmlns:a16="http://schemas.microsoft.com/office/drawing/2014/main" val="1514438857"/>
                  </a:ext>
                </a:extLst>
              </a:tr>
            </a:tbl>
          </a:graphicData>
        </a:graphic>
      </p:graphicFrame>
      <p:sp>
        <p:nvSpPr>
          <p:cNvPr id="19" name="TextBox 18">
            <a:extLst>
              <a:ext uri="{FF2B5EF4-FFF2-40B4-BE49-F238E27FC236}">
                <a16:creationId xmlns:a16="http://schemas.microsoft.com/office/drawing/2014/main" id="{397BF275-5E0C-F14B-9238-F798DC4318C7}"/>
              </a:ext>
            </a:extLst>
          </p:cNvPr>
          <p:cNvSpPr txBox="1"/>
          <p:nvPr>
            <p:custDataLst>
              <p:tags r:id="rId13"/>
            </p:custDataLst>
          </p:nvPr>
        </p:nvSpPr>
        <p:spPr>
          <a:xfrm>
            <a:off x="8341157" y="1110807"/>
            <a:ext cx="3456801" cy="379656"/>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a:latin typeface="Source Sans Pro"/>
                <a:ea typeface="Source Sans Pro"/>
              </a:defRPr>
            </a:lvl1pPr>
          </a:lstStyle>
          <a:p>
            <a:pPr defTabSz="1219170">
              <a:buClr>
                <a:srgbClr val="000000"/>
              </a:buClr>
            </a:pPr>
            <a:r>
              <a:rPr lang="fr-FR" sz="1867" kern="0" dirty="0">
                <a:solidFill>
                  <a:srgbClr val="000000"/>
                </a:solidFill>
                <a:cs typeface="Arial"/>
                <a:sym typeface="Arial"/>
              </a:rPr>
              <a:t>Graphiste</a:t>
            </a:r>
          </a:p>
        </p:txBody>
      </p:sp>
    </p:spTree>
    <p:extLst>
      <p:ext uri="{BB962C8B-B14F-4D97-AF65-F5344CB8AC3E}">
        <p14:creationId xmlns:p14="http://schemas.microsoft.com/office/powerpoint/2010/main" val="2241578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333" b="0" i="0" u="none" strike="noStrike" kern="0" cap="none" spc="0" normalizeH="0" baseline="0" noProof="0">
                <a:ln>
                  <a:noFill/>
                </a:ln>
                <a:solidFill>
                  <a:srgbClr val="FFFFFF"/>
                </a:solidFill>
                <a:effectLst/>
                <a:uLnTx/>
                <a:uFillTx/>
                <a:latin typeface="Source Sans Pro"/>
                <a:sym typeface="Source Sans Pro"/>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23</a:t>
            </a:fld>
            <a:endParaRPr kumimoji="0" sz="1333" b="0" i="0" u="none" strike="noStrike" kern="0" cap="none" spc="0" normalizeH="0" baseline="0" noProof="0">
              <a:ln>
                <a:noFill/>
              </a:ln>
              <a:solidFill>
                <a:srgbClr val="FFFFFF"/>
              </a:solidFill>
              <a:effectLst/>
              <a:uLnTx/>
              <a:uFillTx/>
              <a:latin typeface="Source Sans Pro"/>
              <a:sym typeface="Source Sans Pro"/>
            </a:endParaRPr>
          </a:p>
        </p:txBody>
      </p:sp>
      <p:pic>
        <p:nvPicPr>
          <p:cNvPr id="128" name="Google Shape;128;p18"/>
          <p:cNvPicPr preferRelativeResize="0"/>
          <p:nvPr>
            <p:custDataLst>
              <p:tags r:id="rId3"/>
            </p:custDataLst>
          </p:nvPr>
        </p:nvPicPr>
        <p:blipFill rotWithShape="1">
          <a:blip r:embed="rId16">
            <a:alphaModFix/>
          </a:blip>
          <a:srcRect r="7766"/>
          <a:stretch/>
        </p:blipFill>
        <p:spPr>
          <a:xfrm>
            <a:off x="133555" y="6166197"/>
            <a:ext cx="270967" cy="268600"/>
          </a:xfrm>
          <a:prstGeom prst="rect">
            <a:avLst/>
          </a:prstGeom>
          <a:noFill/>
          <a:ln>
            <a:noFill/>
          </a:ln>
        </p:spPr>
      </p:pic>
      <p:sp>
        <p:nvSpPr>
          <p:cNvPr id="132" name="Google Shape;132;p18"/>
          <p:cNvSpPr txBox="1"/>
          <p:nvPr>
            <p:custDataLst>
              <p:tags r:id="rId4"/>
            </p:custDataLst>
          </p:nvPr>
        </p:nvSpPr>
        <p:spPr>
          <a:xfrm>
            <a:off x="133555" y="192624"/>
            <a:ext cx="11704141" cy="737529"/>
          </a:xfrm>
          <a:prstGeom prst="rect">
            <a:avLst/>
          </a:prstGeom>
          <a:noFill/>
          <a:ln>
            <a:noFill/>
          </a:ln>
        </p:spPr>
        <p:txBody>
          <a:bodyPr spcFirstLastPara="1" wrap="square" lIns="121900" tIns="60933" rIns="121900" bIns="609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fr-BE" sz="2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Voici les compétences les plus répertoriées associées aux emp</a:t>
            </a:r>
            <a:r>
              <a:rPr kumimoji="0" lang="fr-BE" sz="2400" b="0" i="0" u="none" strike="noStrike" kern="0" cap="none" spc="0" normalizeH="0" baseline="0" noProof="0" dirty="0">
                <a:ln>
                  <a:noFill/>
                </a:ln>
                <a:solidFill>
                  <a:srgbClr val="000000"/>
                </a:solidFill>
                <a:effectLst/>
                <a:uLnTx/>
                <a:uFillTx/>
                <a:latin typeface="Source Sans Pro"/>
                <a:ea typeface="Source Sans Pro"/>
                <a:cs typeface="+mn-cs"/>
                <a:sym typeface="Source Sans Pro"/>
              </a:rPr>
              <a:t>loi</a:t>
            </a:r>
            <a:r>
              <a:rPr kumimoji="0" lang="fr-BE" sz="2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s </a:t>
            </a:r>
            <a:r>
              <a:rPr kumimoji="0" lang="fr-BE" sz="2400" b="0" i="0" u="none" strike="noStrike" kern="0" cap="none" spc="0" normalizeH="0" baseline="0" noProof="0" dirty="0">
                <a:ln>
                  <a:noFill/>
                </a:ln>
                <a:solidFill>
                  <a:srgbClr val="000000"/>
                </a:solidFill>
                <a:effectLst/>
                <a:uLnTx/>
                <a:uFillTx/>
                <a:latin typeface="Source Sans Pro"/>
                <a:ea typeface="Source Sans Pro"/>
                <a:cs typeface="+mn-cs"/>
                <a:sym typeface="Source Sans Pro"/>
              </a:rPr>
              <a:t>le plus en déclin </a:t>
            </a:r>
            <a:r>
              <a:rPr kumimoji="0" lang="fr-BE" sz="2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en France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pic>
        <p:nvPicPr>
          <p:cNvPr id="133" name="Google Shape;133;p18"/>
          <p:cNvPicPr preferRelativeResize="0"/>
          <p:nvPr>
            <p:custDataLst>
              <p:tags r:id="rId5"/>
            </p:custDataLst>
          </p:nvPr>
        </p:nvPicPr>
        <p:blipFill>
          <a:blip r:embed="rId17">
            <a:alphaModFix/>
          </a:blip>
          <a:stretch>
            <a:fillRect/>
          </a:stretch>
        </p:blipFill>
        <p:spPr>
          <a:xfrm>
            <a:off x="10675905" y="6383800"/>
            <a:ext cx="1412596" cy="349733"/>
          </a:xfrm>
          <a:prstGeom prst="rect">
            <a:avLst/>
          </a:prstGeom>
          <a:noFill/>
          <a:ln>
            <a:noFill/>
          </a:ln>
        </p:spPr>
      </p:pic>
      <p:graphicFrame>
        <p:nvGraphicFramePr>
          <p:cNvPr id="11" name="Content Placeholder 3">
            <a:extLst>
              <a:ext uri="{FF2B5EF4-FFF2-40B4-BE49-F238E27FC236}">
                <a16:creationId xmlns:a16="http://schemas.microsoft.com/office/drawing/2014/main" id="{3599D2B5-534B-3B42-AD7E-B120DD2C956A}"/>
              </a:ext>
            </a:extLst>
          </p:cNvPr>
          <p:cNvGraphicFramePr>
            <a:graphicFrameLocks/>
          </p:cNvGraphicFramePr>
          <p:nvPr>
            <p:custDataLst>
              <p:tags r:id="rId6"/>
            </p:custDataLst>
            <p:extLst>
              <p:ext uri="{D42A27DB-BD31-4B8C-83A1-F6EECF244321}">
                <p14:modId xmlns:p14="http://schemas.microsoft.com/office/powerpoint/2010/main" val="2387808441"/>
              </p:ext>
            </p:extLst>
          </p:nvPr>
        </p:nvGraphicFramePr>
        <p:xfrm>
          <a:off x="163800" y="1966615"/>
          <a:ext cx="2784259" cy="4868838"/>
        </p:xfrm>
        <a:graphic>
          <a:graphicData uri="http://schemas.openxmlformats.org/drawingml/2006/table">
            <a:tbl>
              <a:tblPr firstRow="1" bandRow="1">
                <a:tableStyleId>{5C22544A-7EE6-4342-B048-85BDC9FD1C3A}</a:tableStyleId>
              </a:tblPr>
              <a:tblGrid>
                <a:gridCol w="560642">
                  <a:extLst>
                    <a:ext uri="{9D8B030D-6E8A-4147-A177-3AD203B41FA5}">
                      <a16:colId xmlns:a16="http://schemas.microsoft.com/office/drawing/2014/main" val="849184023"/>
                    </a:ext>
                  </a:extLst>
                </a:gridCol>
                <a:gridCol w="2223617">
                  <a:extLst>
                    <a:ext uri="{9D8B030D-6E8A-4147-A177-3AD203B41FA5}">
                      <a16:colId xmlns:a16="http://schemas.microsoft.com/office/drawing/2014/main" val="4289073148"/>
                    </a:ext>
                  </a:extLst>
                </a:gridCol>
              </a:tblGrid>
              <a:tr h="350916">
                <a:tc>
                  <a:txBody>
                    <a:bodyPr/>
                    <a:lstStyle/>
                    <a:p>
                      <a:pPr marL="0" algn="ctr" defTabSz="914400" rtl="0" eaLnBrk="1" latinLnBrk="0" hangingPunct="1"/>
                      <a:r>
                        <a:rPr lang="fr-FR" sz="1300" b="0" kern="1200" noProof="0">
                          <a:solidFill>
                            <a:schemeClr val="dk1"/>
                          </a:solidFill>
                          <a:latin typeface="Source Sans Pro"/>
                          <a:ea typeface="+mn-ea"/>
                          <a:cs typeface="+mn-cs"/>
                        </a:rPr>
                        <a:t>1</a:t>
                      </a:r>
                    </a:p>
                  </a:txBody>
                  <a:tcPr marL="121920" marR="121920" marT="60960" marB="60960" anchor="c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fr-FR" sz="1600" b="0" i="0" u="none" strike="noStrike" kern="0" cap="none" noProof="0">
                          <a:solidFill>
                            <a:srgbClr val="000000"/>
                          </a:solidFill>
                          <a:latin typeface="Source Sans Pro"/>
                          <a:ea typeface="Source Sans Pro"/>
                          <a:cs typeface="Arial"/>
                          <a:sym typeface="Arial"/>
                        </a:rPr>
                        <a:t>OpenOffice</a:t>
                      </a:r>
                    </a:p>
                  </a:txBody>
                  <a:tcPr marL="38100" marR="38100" marT="25400" marB="25400" anchor="ctr">
                    <a:solidFill>
                      <a:schemeClr val="accent1">
                        <a:lumMod val="20000"/>
                        <a:lumOff val="80000"/>
                      </a:schemeClr>
                    </a:solidFill>
                  </a:tcPr>
                </a:tc>
                <a:extLst>
                  <a:ext uri="{0D108BD9-81ED-4DB2-BD59-A6C34878D82A}">
                    <a16:rowId xmlns:a16="http://schemas.microsoft.com/office/drawing/2014/main" val="1308567887"/>
                  </a:ext>
                </a:extLst>
              </a:tr>
              <a:tr h="281755">
                <a:tc>
                  <a:txBody>
                    <a:bodyPr/>
                    <a:lstStyle/>
                    <a:p>
                      <a:pPr algn="ctr"/>
                      <a:r>
                        <a:rPr lang="fr-FR" sz="1300" noProof="0">
                          <a:latin typeface="Source Sans Pro"/>
                        </a:rPr>
                        <a:t>2</a:t>
                      </a:r>
                    </a:p>
                  </a:txBody>
                  <a:tcPr marL="121920" marR="121920" marT="60960" marB="60960" anchor="ct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fr-FR" sz="1600" kern="0" noProof="0">
                          <a:solidFill>
                            <a:srgbClr val="000000"/>
                          </a:solidFill>
                          <a:latin typeface="Source Sans Pro"/>
                          <a:ea typeface="Source Sans Pro"/>
                          <a:cs typeface="Arial"/>
                        </a:rPr>
                        <a:t>Formation dirigée par un instructeur</a:t>
                      </a:r>
                    </a:p>
                    <a:p>
                      <a:pPr marR="0" algn="l" rtl="0" fontAlgn="b">
                        <a:lnSpc>
                          <a:spcPct val="100000"/>
                        </a:lnSpc>
                        <a:spcBef>
                          <a:spcPts val="0"/>
                        </a:spcBef>
                        <a:spcAft>
                          <a:spcPts val="0"/>
                        </a:spcAft>
                        <a:buClr>
                          <a:srgbClr val="000000"/>
                        </a:buClr>
                        <a:buFont typeface="Arial"/>
                      </a:pPr>
                      <a:endParaRPr lang="fr-FR" sz="1600" b="0" i="0" u="none" strike="noStrike" kern="0" cap="none" noProof="0">
                        <a:solidFill>
                          <a:srgbClr val="000000"/>
                        </a:solidFill>
                        <a:latin typeface="Source Sans Pro"/>
                        <a:ea typeface="Source Sans Pro"/>
                        <a:cs typeface="Arial"/>
                        <a:sym typeface="Arial"/>
                      </a:endParaRPr>
                    </a:p>
                  </a:txBody>
                  <a:tcPr marL="38100" marR="38100" marT="25400" marB="25400" anchor="ctr"/>
                </a:tc>
                <a:extLst>
                  <a:ext uri="{0D108BD9-81ED-4DB2-BD59-A6C34878D82A}">
                    <a16:rowId xmlns:a16="http://schemas.microsoft.com/office/drawing/2014/main" val="2097354794"/>
                  </a:ext>
                </a:extLst>
              </a:tr>
              <a:tr h="347282">
                <a:tc>
                  <a:txBody>
                    <a:bodyPr/>
                    <a:lstStyle/>
                    <a:p>
                      <a:pPr algn="ctr"/>
                      <a:r>
                        <a:rPr lang="fr-FR" sz="1300" noProof="0">
                          <a:latin typeface="Source Sans Pro"/>
                        </a:rPr>
                        <a:t>3</a:t>
                      </a:r>
                    </a:p>
                  </a:txBody>
                  <a:tcPr marL="121920" marR="121920" marT="60960" marB="60960" anchor="ct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fr-FR" sz="1600" kern="0" noProof="0">
                          <a:solidFill>
                            <a:srgbClr val="000000"/>
                          </a:solidFill>
                          <a:latin typeface="Source Sans Pro"/>
                          <a:ea typeface="Source Sans Pro"/>
                          <a:cs typeface="Arial"/>
                        </a:rPr>
                        <a:t>Leadership</a:t>
                      </a:r>
                    </a:p>
                    <a:p>
                      <a:pPr marR="0" algn="l" rtl="0" fontAlgn="b">
                        <a:lnSpc>
                          <a:spcPct val="100000"/>
                        </a:lnSpc>
                        <a:spcBef>
                          <a:spcPts val="0"/>
                        </a:spcBef>
                        <a:spcAft>
                          <a:spcPts val="0"/>
                        </a:spcAft>
                        <a:buClr>
                          <a:srgbClr val="000000"/>
                        </a:buClr>
                        <a:buFont typeface="Arial"/>
                      </a:pPr>
                      <a:endParaRPr lang="fr-FR" sz="1600" b="0" i="0" u="none" strike="noStrike" kern="0" cap="none" noProof="0">
                        <a:solidFill>
                          <a:srgbClr val="000000"/>
                        </a:solidFill>
                        <a:latin typeface="Source Sans Pro"/>
                        <a:ea typeface="Source Sans Pro"/>
                        <a:cs typeface="Arial"/>
                        <a:sym typeface="Arial"/>
                      </a:endParaRPr>
                    </a:p>
                  </a:txBody>
                  <a:tcPr marL="38100" marR="38100" marT="25400" marB="25400" anchor="ctr"/>
                </a:tc>
                <a:extLst>
                  <a:ext uri="{0D108BD9-81ED-4DB2-BD59-A6C34878D82A}">
                    <a16:rowId xmlns:a16="http://schemas.microsoft.com/office/drawing/2014/main" val="1191665572"/>
                  </a:ext>
                </a:extLst>
              </a:tr>
              <a:tr h="428681">
                <a:tc>
                  <a:txBody>
                    <a:bodyPr/>
                    <a:lstStyle/>
                    <a:p>
                      <a:pPr algn="ctr"/>
                      <a:r>
                        <a:rPr lang="fr-FR" sz="1300" noProof="0">
                          <a:latin typeface="Source Sans Pro"/>
                        </a:rPr>
                        <a:t>4</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Pack Office</a:t>
                      </a:r>
                    </a:p>
                  </a:txBody>
                  <a:tcPr marL="38100" marR="38100" marT="25400" marB="25400" anchor="ctr"/>
                </a:tc>
                <a:extLst>
                  <a:ext uri="{0D108BD9-81ED-4DB2-BD59-A6C34878D82A}">
                    <a16:rowId xmlns:a16="http://schemas.microsoft.com/office/drawing/2014/main" val="1704064034"/>
                  </a:ext>
                </a:extLst>
              </a:tr>
              <a:tr h="467028">
                <a:tc>
                  <a:txBody>
                    <a:bodyPr/>
                    <a:lstStyle/>
                    <a:p>
                      <a:pPr algn="ctr"/>
                      <a:r>
                        <a:rPr lang="fr-FR" sz="1300" noProof="0">
                          <a:latin typeface="Source Sans Pro"/>
                        </a:rPr>
                        <a:t>5</a:t>
                      </a:r>
                    </a:p>
                  </a:txBody>
                  <a:tcPr marL="121920" marR="121920" marT="60960" marB="60960" anchor="ct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fr-FR" sz="1600" kern="0" noProof="0">
                          <a:solidFill>
                            <a:srgbClr val="000000"/>
                          </a:solidFill>
                          <a:latin typeface="Source Sans Pro"/>
                          <a:ea typeface="Source Sans Pro"/>
                          <a:cs typeface="Arial"/>
                        </a:rPr>
                        <a:t>Parler en public</a:t>
                      </a:r>
                    </a:p>
                    <a:p>
                      <a:pPr marR="0" algn="l" rtl="0" fontAlgn="b">
                        <a:lnSpc>
                          <a:spcPct val="100000"/>
                        </a:lnSpc>
                        <a:spcBef>
                          <a:spcPts val="0"/>
                        </a:spcBef>
                        <a:spcAft>
                          <a:spcPts val="0"/>
                        </a:spcAft>
                        <a:buClr>
                          <a:srgbClr val="000000"/>
                        </a:buClr>
                        <a:buFont typeface="Arial"/>
                      </a:pPr>
                      <a:endParaRPr lang="fr-FR" sz="1600" b="0" i="0" u="none" strike="noStrike" kern="0" cap="none" noProof="0">
                        <a:solidFill>
                          <a:srgbClr val="000000"/>
                        </a:solidFill>
                        <a:latin typeface="Source Sans Pro"/>
                        <a:ea typeface="Source Sans Pro"/>
                        <a:cs typeface="Arial"/>
                        <a:sym typeface="Arial"/>
                      </a:endParaRPr>
                    </a:p>
                  </a:txBody>
                  <a:tcPr marL="38100" marR="38100" marT="25400" marB="25400" anchor="ctr"/>
                </a:tc>
                <a:extLst>
                  <a:ext uri="{0D108BD9-81ED-4DB2-BD59-A6C34878D82A}">
                    <a16:rowId xmlns:a16="http://schemas.microsoft.com/office/drawing/2014/main" val="1513868185"/>
                  </a:ext>
                </a:extLst>
              </a:tr>
              <a:tr h="428681">
                <a:tc>
                  <a:txBody>
                    <a:bodyPr/>
                    <a:lstStyle/>
                    <a:p>
                      <a:pPr algn="ctr"/>
                      <a:r>
                        <a:rPr lang="fr-FR" sz="1300" noProof="0">
                          <a:latin typeface="Source Sans Pro"/>
                        </a:rPr>
                        <a:t>6</a:t>
                      </a:r>
                    </a:p>
                  </a:txBody>
                  <a:tcPr marL="121920" marR="121920" marT="60960" marB="60960" anchor="ctr"/>
                </a:tc>
                <a:tc>
                  <a:txBody>
                    <a:bodyPr/>
                    <a:lstStyle/>
                    <a:p>
                      <a:pPr marL="0" marR="0" indent="0" algn="l" defTabSz="914400" rtl="0" eaLnBrk="1" fontAlgn="b" latinLnBrk="0" hangingPunct="1">
                        <a:lnSpc>
                          <a:spcPct val="100000"/>
                        </a:lnSpc>
                        <a:spcBef>
                          <a:spcPts val="0"/>
                        </a:spcBef>
                        <a:spcAft>
                          <a:spcPts val="0"/>
                        </a:spcAft>
                        <a:buClr>
                          <a:srgbClr val="000000"/>
                        </a:buClr>
                        <a:buSzTx/>
                        <a:buFont typeface="Arial"/>
                        <a:buNone/>
                        <a:tabLst/>
                        <a:defRPr/>
                      </a:pPr>
                      <a:r>
                        <a:rPr lang="fr-FR" sz="1600" kern="0" noProof="0">
                          <a:solidFill>
                            <a:srgbClr val="000000"/>
                          </a:solidFill>
                          <a:latin typeface="Source Sans Pro"/>
                          <a:ea typeface="Source Sans Pro"/>
                          <a:cs typeface="Arial"/>
                        </a:rPr>
                        <a:t>Travail d’ équipe</a:t>
                      </a:r>
                    </a:p>
                  </a:txBody>
                  <a:tcPr marL="38100" marR="38100" marT="25400" marB="25400" anchor="ctr"/>
                </a:tc>
                <a:extLst>
                  <a:ext uri="{0D108BD9-81ED-4DB2-BD59-A6C34878D82A}">
                    <a16:rowId xmlns:a16="http://schemas.microsoft.com/office/drawing/2014/main" val="2852709371"/>
                  </a:ext>
                </a:extLst>
              </a:tr>
              <a:tr h="428681">
                <a:tc>
                  <a:txBody>
                    <a:bodyPr/>
                    <a:lstStyle/>
                    <a:p>
                      <a:pPr algn="ctr"/>
                      <a:r>
                        <a:rPr lang="fr-FR" sz="1300" noProof="0">
                          <a:latin typeface="Source Sans Pro"/>
                        </a:rPr>
                        <a:t>7</a:t>
                      </a:r>
                    </a:p>
                  </a:txBody>
                  <a:tcPr marL="121920" marR="121920" marT="60960" marB="60960" anchor="ctr"/>
                </a:tc>
                <a:tc>
                  <a:txBody>
                    <a:bodyPr/>
                    <a:lstStyle/>
                    <a:p>
                      <a:pPr rtl="0" fontAlgn="b"/>
                      <a:r>
                        <a:rPr lang="fr-FR" sz="1600" kern="0" noProof="0">
                          <a:solidFill>
                            <a:srgbClr val="000000"/>
                          </a:solidFill>
                          <a:latin typeface="Source Sans Pro"/>
                          <a:ea typeface="Source Sans Pro"/>
                          <a:cs typeface="Arial"/>
                        </a:rPr>
                        <a:t>Coordination de projet</a:t>
                      </a:r>
                    </a:p>
                  </a:txBody>
                  <a:tcPr marL="38100" marR="38100" marT="25400" marB="25400" anchor="ctr"/>
                </a:tc>
                <a:extLst>
                  <a:ext uri="{0D108BD9-81ED-4DB2-BD59-A6C34878D82A}">
                    <a16:rowId xmlns:a16="http://schemas.microsoft.com/office/drawing/2014/main" val="2551869944"/>
                  </a:ext>
                </a:extLst>
              </a:tr>
              <a:tr h="428681">
                <a:tc>
                  <a:txBody>
                    <a:bodyPr/>
                    <a:lstStyle/>
                    <a:p>
                      <a:pPr algn="ctr"/>
                      <a:r>
                        <a:rPr lang="fr-FR" sz="1300" noProof="0">
                          <a:latin typeface="Source Sans Pro"/>
                        </a:rPr>
                        <a:t>8</a:t>
                      </a:r>
                    </a:p>
                  </a:txBody>
                  <a:tcPr marL="121920" marR="121920" marT="60960" marB="60960" anchor="ctr"/>
                </a:tc>
                <a:tc>
                  <a:txBody>
                    <a:bodyPr/>
                    <a:lstStyle/>
                    <a:p>
                      <a:pPr rtl="0" fontAlgn="b"/>
                      <a:r>
                        <a:rPr lang="fr-FR" sz="1600" kern="0" noProof="0">
                          <a:solidFill>
                            <a:srgbClr val="000000"/>
                          </a:solidFill>
                          <a:latin typeface="Source Sans Pro"/>
                          <a:ea typeface="Source Sans Pro"/>
                          <a:cs typeface="Arial"/>
                        </a:rPr>
                        <a:t>Consolidation d'équipe</a:t>
                      </a:r>
                    </a:p>
                  </a:txBody>
                  <a:tcPr marL="38100" marR="38100" marT="25400" marB="25400" anchor="ctr"/>
                </a:tc>
                <a:extLst>
                  <a:ext uri="{0D108BD9-81ED-4DB2-BD59-A6C34878D82A}">
                    <a16:rowId xmlns:a16="http://schemas.microsoft.com/office/drawing/2014/main" val="320465568"/>
                  </a:ext>
                </a:extLst>
              </a:tr>
              <a:tr h="428681">
                <a:tc>
                  <a:txBody>
                    <a:bodyPr/>
                    <a:lstStyle/>
                    <a:p>
                      <a:pPr algn="ctr"/>
                      <a:r>
                        <a:rPr lang="fr-FR" sz="1300" noProof="0">
                          <a:latin typeface="Source Sans Pro"/>
                        </a:rPr>
                        <a:t>9</a:t>
                      </a:r>
                    </a:p>
                  </a:txBody>
                  <a:tcPr marL="121920" marR="121920" marT="60960" marB="60960" anchor="ctr"/>
                </a:tc>
                <a:tc>
                  <a:txBody>
                    <a:bodyPr/>
                    <a:lstStyle/>
                    <a:p>
                      <a:pPr rtl="0" fontAlgn="b"/>
                      <a:r>
                        <a:rPr lang="fr-FR" sz="1600" kern="0" noProof="0">
                          <a:solidFill>
                            <a:srgbClr val="000000"/>
                          </a:solidFill>
                          <a:latin typeface="Source Sans Pro"/>
                          <a:ea typeface="Source Sans Pro"/>
                          <a:cs typeface="Arial"/>
                        </a:rPr>
                        <a:t>Communications</a:t>
                      </a:r>
                    </a:p>
                  </a:txBody>
                  <a:tcPr marL="38100" marR="38100" marT="25400" marB="25400" anchor="ctr"/>
                </a:tc>
                <a:extLst>
                  <a:ext uri="{0D108BD9-81ED-4DB2-BD59-A6C34878D82A}">
                    <a16:rowId xmlns:a16="http://schemas.microsoft.com/office/drawing/2014/main" val="1827469475"/>
                  </a:ext>
                </a:extLst>
              </a:tr>
              <a:tr h="515237">
                <a:tc>
                  <a:txBody>
                    <a:bodyPr/>
                    <a:lstStyle/>
                    <a:p>
                      <a:pPr algn="ctr"/>
                      <a:r>
                        <a:rPr lang="fr-FR" sz="1300" noProof="0">
                          <a:latin typeface="Source Sans Pro"/>
                        </a:rPr>
                        <a:t>10</a:t>
                      </a:r>
                    </a:p>
                  </a:txBody>
                  <a:tcPr marL="121920" marR="121920" marT="60960" marB="60960" anchor="ctr"/>
                </a:tc>
                <a:tc>
                  <a:txBody>
                    <a:bodyPr/>
                    <a:lstStyle/>
                    <a:p>
                      <a:pPr marL="0" marR="0" indent="0" algn="l" defTabSz="914400" rtl="0" eaLnBrk="1" fontAlgn="b" latinLnBrk="0" hangingPunct="1">
                        <a:lnSpc>
                          <a:spcPct val="100000"/>
                        </a:lnSpc>
                        <a:spcBef>
                          <a:spcPts val="0"/>
                        </a:spcBef>
                        <a:spcAft>
                          <a:spcPts val="0"/>
                        </a:spcAft>
                        <a:buClr>
                          <a:srgbClr val="000000"/>
                        </a:buClr>
                        <a:buSzTx/>
                        <a:buFont typeface="Arial"/>
                        <a:buNone/>
                        <a:tabLst/>
                        <a:defRPr/>
                      </a:pPr>
                      <a:r>
                        <a:rPr lang="fr-FR" sz="1600" kern="0" noProof="0" dirty="0" err="1">
                          <a:solidFill>
                            <a:srgbClr val="000000"/>
                          </a:solidFill>
                          <a:latin typeface="Source Sans Pro"/>
                          <a:ea typeface="Source Sans Pro"/>
                          <a:cs typeface="Arial"/>
                        </a:rPr>
                        <a:t>Rélations</a:t>
                      </a:r>
                      <a:r>
                        <a:rPr lang="fr-FR" sz="1600" kern="0" noProof="0" dirty="0">
                          <a:solidFill>
                            <a:srgbClr val="000000"/>
                          </a:solidFill>
                          <a:latin typeface="Source Sans Pro"/>
                          <a:ea typeface="Source Sans Pro"/>
                          <a:cs typeface="Arial"/>
                        </a:rPr>
                        <a:t> client</a:t>
                      </a:r>
                    </a:p>
                  </a:txBody>
                  <a:tcPr marL="38100" marR="38100" marT="25400" marB="25400" anchor="ctr"/>
                </a:tc>
                <a:extLst>
                  <a:ext uri="{0D108BD9-81ED-4DB2-BD59-A6C34878D82A}">
                    <a16:rowId xmlns:a16="http://schemas.microsoft.com/office/drawing/2014/main" val="1514438857"/>
                  </a:ext>
                </a:extLst>
              </a:tr>
            </a:tbl>
          </a:graphicData>
        </a:graphic>
      </p:graphicFrame>
      <p:sp>
        <p:nvSpPr>
          <p:cNvPr id="13" name="TextBox 12">
            <a:extLst>
              <a:ext uri="{FF2B5EF4-FFF2-40B4-BE49-F238E27FC236}">
                <a16:creationId xmlns:a16="http://schemas.microsoft.com/office/drawing/2014/main" id="{F880E0A2-DC56-3247-8DFB-B429758038AA}"/>
              </a:ext>
            </a:extLst>
          </p:cNvPr>
          <p:cNvSpPr txBox="1"/>
          <p:nvPr>
            <p:custDataLst>
              <p:tags r:id="rId7"/>
            </p:custDataLst>
          </p:nvPr>
        </p:nvSpPr>
        <p:spPr>
          <a:xfrm>
            <a:off x="8080" y="1268988"/>
            <a:ext cx="3456801" cy="379656"/>
          </a:xfrm>
          <a:prstGeom prst="rect">
            <a:avLst/>
          </a:prstGeom>
          <a:noFill/>
        </p:spPr>
        <p:txBody>
          <a:bodyPr wrap="square" rtlCol="0">
            <a:spAutoFit/>
          </a:bodyPr>
          <a:lstStyle>
            <a:defPPr marR="0" lvl="0" algn="l" rtl="0">
              <a:lnSpc>
                <a:spcPct val="100000"/>
              </a:lnSpc>
              <a:spcBef>
                <a:spcPts val="0"/>
              </a:spcBef>
              <a:spcAft>
                <a:spcPts val="0"/>
              </a:spcAft>
            </a:defPPr>
            <a:lvl1pPr algn="ctr">
              <a:defRPr>
                <a:latin typeface="Source Sans Pro"/>
                <a:ea typeface="Source Sans Pro"/>
              </a:defRPr>
            </a:lvl1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fr-FR" sz="1867" b="0" i="0" u="none" strike="noStrike" kern="0" cap="none" spc="0" normalizeH="0" baseline="0" noProof="0" dirty="0">
                <a:ln>
                  <a:noFill/>
                </a:ln>
                <a:solidFill>
                  <a:srgbClr val="000000"/>
                </a:solidFill>
                <a:effectLst/>
                <a:uLnTx/>
                <a:uFillTx/>
                <a:latin typeface="Source Sans Pro"/>
                <a:cs typeface="Arial"/>
                <a:sym typeface="Arial"/>
              </a:rPr>
              <a:t>Facilitateur</a:t>
            </a:r>
          </a:p>
        </p:txBody>
      </p:sp>
      <p:graphicFrame>
        <p:nvGraphicFramePr>
          <p:cNvPr id="14" name="Content Placeholder 3">
            <a:extLst>
              <a:ext uri="{FF2B5EF4-FFF2-40B4-BE49-F238E27FC236}">
                <a16:creationId xmlns:a16="http://schemas.microsoft.com/office/drawing/2014/main" id="{713EEE46-9CE2-F948-9E1B-E86E249DA7D8}"/>
              </a:ext>
            </a:extLst>
          </p:cNvPr>
          <p:cNvGraphicFramePr>
            <a:graphicFrameLocks/>
          </p:cNvGraphicFramePr>
          <p:nvPr>
            <p:custDataLst>
              <p:tags r:id="rId8"/>
            </p:custDataLst>
            <p:extLst/>
          </p:nvPr>
        </p:nvGraphicFramePr>
        <p:xfrm>
          <a:off x="3008361" y="1957703"/>
          <a:ext cx="2681239" cy="4733491"/>
        </p:xfrm>
        <a:graphic>
          <a:graphicData uri="http://schemas.openxmlformats.org/drawingml/2006/table">
            <a:tbl>
              <a:tblPr firstRow="1" bandRow="1">
                <a:tableStyleId>{5C22544A-7EE6-4342-B048-85BDC9FD1C3A}</a:tableStyleId>
              </a:tblPr>
              <a:tblGrid>
                <a:gridCol w="574895">
                  <a:extLst>
                    <a:ext uri="{9D8B030D-6E8A-4147-A177-3AD203B41FA5}">
                      <a16:colId xmlns:a16="http://schemas.microsoft.com/office/drawing/2014/main" val="849184023"/>
                    </a:ext>
                  </a:extLst>
                </a:gridCol>
                <a:gridCol w="2106344">
                  <a:extLst>
                    <a:ext uri="{9D8B030D-6E8A-4147-A177-3AD203B41FA5}">
                      <a16:colId xmlns:a16="http://schemas.microsoft.com/office/drawing/2014/main" val="4289073148"/>
                    </a:ext>
                  </a:extLst>
                </a:gridCol>
              </a:tblGrid>
              <a:tr h="408272">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a:t>
                      </a:r>
                    </a:p>
                  </a:txBody>
                  <a:tcPr marL="121920" marR="121920" marT="60960" marB="60960" anchor="ctr">
                    <a:solidFill>
                      <a:schemeClr val="accent1">
                        <a:lumMod val="20000"/>
                        <a:lumOff val="80000"/>
                      </a:schemeClr>
                    </a:solidFill>
                  </a:tcP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dirty="0">
                          <a:solidFill>
                            <a:srgbClr val="000000"/>
                          </a:solidFill>
                          <a:latin typeface="Source Sans Pro"/>
                          <a:ea typeface="Source Sans Pro"/>
                          <a:cs typeface="Arial"/>
                          <a:sym typeface="Arial"/>
                        </a:rPr>
                        <a:t>Chinois</a:t>
                      </a:r>
                    </a:p>
                  </a:txBody>
                  <a:tcPr marL="38100" marR="38100" marT="25400" marB="25400" anchor="ctr">
                    <a:solidFill>
                      <a:schemeClr val="accent1">
                        <a:lumMod val="20000"/>
                        <a:lumOff val="80000"/>
                      </a:schemeClr>
                    </a:solidFill>
                  </a:tcPr>
                </a:tc>
                <a:extLst>
                  <a:ext uri="{0D108BD9-81ED-4DB2-BD59-A6C34878D82A}">
                    <a16:rowId xmlns:a16="http://schemas.microsoft.com/office/drawing/2014/main" val="1308567887"/>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2</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Compétences interpersonnelles</a:t>
                      </a:r>
                    </a:p>
                  </a:txBody>
                  <a:tcPr marL="38100" marR="38100" marT="25400" marB="25400" anchor="ctr"/>
                </a:tc>
                <a:extLst>
                  <a:ext uri="{0D108BD9-81ED-4DB2-BD59-A6C34878D82A}">
                    <a16:rowId xmlns:a16="http://schemas.microsoft.com/office/drawing/2014/main" val="2097354794"/>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3</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Démarchage commercial</a:t>
                      </a:r>
                    </a:p>
                  </a:txBody>
                  <a:tcPr marL="38100" marR="38100" marT="25400" marB="25400" anchor="ctr"/>
                </a:tc>
                <a:extLst>
                  <a:ext uri="{0D108BD9-81ED-4DB2-BD59-A6C34878D82A}">
                    <a16:rowId xmlns:a16="http://schemas.microsoft.com/office/drawing/2014/main" val="1191665572"/>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4</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Démarchage</a:t>
                      </a:r>
                    </a:p>
                  </a:txBody>
                  <a:tcPr marL="38100" marR="38100" marT="25400" marB="25400" anchor="ctr"/>
                </a:tc>
                <a:extLst>
                  <a:ext uri="{0D108BD9-81ED-4DB2-BD59-A6C34878D82A}">
                    <a16:rowId xmlns:a16="http://schemas.microsoft.com/office/drawing/2014/main" val="1704064034"/>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5</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Commerce</a:t>
                      </a:r>
                    </a:p>
                  </a:txBody>
                  <a:tcPr marL="38100" marR="38100" marT="25400" marB="25400" anchor="ctr"/>
                </a:tc>
                <a:extLst>
                  <a:ext uri="{0D108BD9-81ED-4DB2-BD59-A6C34878D82A}">
                    <a16:rowId xmlns:a16="http://schemas.microsoft.com/office/drawing/2014/main" val="1513868185"/>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6</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Anglais des affaires</a:t>
                      </a:r>
                    </a:p>
                  </a:txBody>
                  <a:tcPr marL="38100" marR="38100" marT="25400" marB="25400" anchor="ctr"/>
                </a:tc>
                <a:extLst>
                  <a:ext uri="{0D108BD9-81ED-4DB2-BD59-A6C34878D82A}">
                    <a16:rowId xmlns:a16="http://schemas.microsoft.com/office/drawing/2014/main" val="2852709371"/>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7</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Travail d’équipe</a:t>
                      </a:r>
                    </a:p>
                  </a:txBody>
                  <a:tcPr marL="38100" marR="38100" marT="25400" marB="25400" anchor="ctr"/>
                </a:tc>
                <a:extLst>
                  <a:ext uri="{0D108BD9-81ED-4DB2-BD59-A6C34878D82A}">
                    <a16:rowId xmlns:a16="http://schemas.microsoft.com/office/drawing/2014/main" val="320465568"/>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8</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Sphinx</a:t>
                      </a:r>
                    </a:p>
                  </a:txBody>
                  <a:tcPr marL="38100" marR="38100" marT="25400" marB="25400" anchor="ctr"/>
                </a:tc>
                <a:extLst>
                  <a:ext uri="{0D108BD9-81ED-4DB2-BD59-A6C34878D82A}">
                    <a16:rowId xmlns:a16="http://schemas.microsoft.com/office/drawing/2014/main" val="784515567"/>
                  </a:ext>
                </a:extLst>
              </a:tr>
              <a:tr h="408272">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9</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Contact avec les clients</a:t>
                      </a:r>
                    </a:p>
                  </a:txBody>
                  <a:tcPr marL="38100" marR="38100" marT="25400" marB="25400" anchor="ctr"/>
                </a:tc>
                <a:extLst>
                  <a:ext uri="{0D108BD9-81ED-4DB2-BD59-A6C34878D82A}">
                    <a16:rowId xmlns:a16="http://schemas.microsoft.com/office/drawing/2014/main" val="1827469475"/>
                  </a:ext>
                </a:extLst>
              </a:tr>
              <a:tr h="668419">
                <a:tc>
                  <a:txBody>
                    <a:bodyPr/>
                    <a:lstStyle/>
                    <a:p>
                      <a:pPr marR="0" algn="l" rtl="0" fontAlgn="b">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10</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dirty="0">
                          <a:solidFill>
                            <a:srgbClr val="000000"/>
                          </a:solidFill>
                          <a:latin typeface="Source Sans Pro"/>
                          <a:ea typeface="Source Sans Pro"/>
                          <a:cs typeface="Arial"/>
                          <a:sym typeface="Arial"/>
                        </a:rPr>
                        <a:t>Esprit d’équipe</a:t>
                      </a:r>
                    </a:p>
                  </a:txBody>
                  <a:tcPr marL="38100" marR="38100" marT="25400" marB="25400" anchor="ctr"/>
                </a:tc>
                <a:extLst>
                  <a:ext uri="{0D108BD9-81ED-4DB2-BD59-A6C34878D82A}">
                    <a16:rowId xmlns:a16="http://schemas.microsoft.com/office/drawing/2014/main" val="1514438857"/>
                  </a:ext>
                </a:extLst>
              </a:tr>
            </a:tbl>
          </a:graphicData>
        </a:graphic>
      </p:graphicFrame>
      <p:sp>
        <p:nvSpPr>
          <p:cNvPr id="15" name="TextBox 14">
            <a:extLst>
              <a:ext uri="{FF2B5EF4-FFF2-40B4-BE49-F238E27FC236}">
                <a16:creationId xmlns:a16="http://schemas.microsoft.com/office/drawing/2014/main" id="{B85B675F-56F1-6A41-B9AA-3BFA15FD23A9}"/>
              </a:ext>
            </a:extLst>
          </p:cNvPr>
          <p:cNvSpPr txBox="1"/>
          <p:nvPr>
            <p:custDataLst>
              <p:tags r:id="rId9"/>
            </p:custDataLst>
          </p:nvPr>
        </p:nvSpPr>
        <p:spPr>
          <a:xfrm>
            <a:off x="2608189" y="1267307"/>
            <a:ext cx="3456801" cy="379656"/>
          </a:xfrm>
          <a:prstGeom prst="rect">
            <a:avLst/>
          </a:prstGeom>
          <a:noFill/>
        </p:spPr>
        <p:txBody>
          <a:bodyPr wrap="square" rtlCol="0">
            <a:spAutoFit/>
          </a:bodyPr>
          <a:lstStyle>
            <a:defPPr marR="0" lvl="0" algn="l" rtl="0">
              <a:lnSpc>
                <a:spcPct val="100000"/>
              </a:lnSpc>
              <a:spcBef>
                <a:spcPts val="0"/>
              </a:spcBef>
              <a:spcAft>
                <a:spcPts val="0"/>
              </a:spcAft>
            </a:defPPr>
            <a:lvl1pPr algn="ctr">
              <a:defRPr>
                <a:latin typeface="Source Sans Pro"/>
                <a:ea typeface="Source Sans Pro"/>
              </a:defRPr>
            </a:lvl1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Source Sans Pro"/>
                <a:cs typeface="Arial"/>
                <a:sym typeface="Arial"/>
              </a:rPr>
              <a:t>Assistant commercial</a:t>
            </a:r>
          </a:p>
        </p:txBody>
      </p:sp>
      <p:graphicFrame>
        <p:nvGraphicFramePr>
          <p:cNvPr id="16" name="Content Placeholder 3">
            <a:extLst>
              <a:ext uri="{FF2B5EF4-FFF2-40B4-BE49-F238E27FC236}">
                <a16:creationId xmlns:a16="http://schemas.microsoft.com/office/drawing/2014/main" id="{4C0B453D-1AF6-7048-9DEA-1FDE53732912}"/>
              </a:ext>
            </a:extLst>
          </p:cNvPr>
          <p:cNvGraphicFramePr>
            <a:graphicFrameLocks/>
          </p:cNvGraphicFramePr>
          <p:nvPr>
            <p:custDataLst>
              <p:tags r:id="rId10"/>
            </p:custDataLst>
            <p:extLst/>
          </p:nvPr>
        </p:nvGraphicFramePr>
        <p:xfrm>
          <a:off x="5834820" y="1933382"/>
          <a:ext cx="3022730" cy="4508515"/>
        </p:xfrm>
        <a:graphic>
          <a:graphicData uri="http://schemas.openxmlformats.org/drawingml/2006/table">
            <a:tbl>
              <a:tblPr firstRow="1" bandRow="1">
                <a:tableStyleId>{5C22544A-7EE6-4342-B048-85BDC9FD1C3A}</a:tableStyleId>
              </a:tblPr>
              <a:tblGrid>
                <a:gridCol w="468262">
                  <a:extLst>
                    <a:ext uri="{9D8B030D-6E8A-4147-A177-3AD203B41FA5}">
                      <a16:colId xmlns:a16="http://schemas.microsoft.com/office/drawing/2014/main" val="849184023"/>
                    </a:ext>
                  </a:extLst>
                </a:gridCol>
                <a:gridCol w="2554468">
                  <a:extLst>
                    <a:ext uri="{9D8B030D-6E8A-4147-A177-3AD203B41FA5}">
                      <a16:colId xmlns:a16="http://schemas.microsoft.com/office/drawing/2014/main" val="4289073148"/>
                    </a:ext>
                  </a:extLst>
                </a:gridCol>
              </a:tblGrid>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a:t>
                      </a:r>
                    </a:p>
                  </a:txBody>
                  <a:tcPr marL="121920" marR="121920" marT="60960" marB="60960" anchor="ctr">
                    <a:solidFill>
                      <a:schemeClr val="accent1">
                        <a:lumMod val="20000"/>
                        <a:lumOff val="80000"/>
                      </a:schemeClr>
                    </a:solidFill>
                  </a:tcP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dirty="0">
                          <a:solidFill>
                            <a:srgbClr val="000000"/>
                          </a:solidFill>
                          <a:latin typeface="Source Sans Pro"/>
                          <a:ea typeface="Source Sans Pro"/>
                          <a:cs typeface="Arial"/>
                          <a:sym typeface="Arial"/>
                        </a:rPr>
                        <a:t>Automatisation</a:t>
                      </a:r>
                    </a:p>
                  </a:txBody>
                  <a:tcPr marL="12700" marR="12700" marT="12700" marB="0" anchor="ctr">
                    <a:solidFill>
                      <a:schemeClr val="accent1">
                        <a:lumMod val="20000"/>
                        <a:lumOff val="80000"/>
                      </a:schemeClr>
                    </a:solidFill>
                  </a:tcPr>
                </a:tc>
                <a:extLst>
                  <a:ext uri="{0D108BD9-81ED-4DB2-BD59-A6C34878D82A}">
                    <a16:rowId xmlns:a16="http://schemas.microsoft.com/office/drawing/2014/main" val="1308567887"/>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2</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Automobile</a:t>
                      </a:r>
                    </a:p>
                  </a:txBody>
                  <a:tcPr marL="12700" marR="12700" marT="12700" marB="0" anchor="ctr"/>
                </a:tc>
                <a:extLst>
                  <a:ext uri="{0D108BD9-81ED-4DB2-BD59-A6C34878D82A}">
                    <a16:rowId xmlns:a16="http://schemas.microsoft.com/office/drawing/2014/main" val="2097354794"/>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3</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Planification de projets</a:t>
                      </a:r>
                    </a:p>
                  </a:txBody>
                  <a:tcPr marL="12700" marR="12700" marT="12700" marB="0" anchor="ctr"/>
                </a:tc>
                <a:extLst>
                  <a:ext uri="{0D108BD9-81ED-4DB2-BD59-A6C34878D82A}">
                    <a16:rowId xmlns:a16="http://schemas.microsoft.com/office/drawing/2014/main" val="1191665572"/>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4</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Leadership d’équipe</a:t>
                      </a:r>
                    </a:p>
                  </a:txBody>
                  <a:tcPr marL="12700" marR="12700" marT="12700" marB="0" anchor="ctr"/>
                </a:tc>
                <a:extLst>
                  <a:ext uri="{0D108BD9-81ED-4DB2-BD59-A6C34878D82A}">
                    <a16:rowId xmlns:a16="http://schemas.microsoft.com/office/drawing/2014/main" val="1704064034"/>
                  </a:ext>
                </a:extLst>
              </a:tr>
              <a:tr h="551882">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5</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Planification stratégique</a:t>
                      </a:r>
                    </a:p>
                  </a:txBody>
                  <a:tcPr marL="12700" marR="12700" marT="12700" marB="0" anchor="ctr"/>
                </a:tc>
                <a:extLst>
                  <a:ext uri="{0D108BD9-81ED-4DB2-BD59-A6C34878D82A}">
                    <a16:rowId xmlns:a16="http://schemas.microsoft.com/office/drawing/2014/main" val="1513868185"/>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6</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Leadership</a:t>
                      </a:r>
                    </a:p>
                  </a:txBody>
                  <a:tcPr marL="12700" marR="12700" marT="12700" marB="0" anchor="ctr"/>
                </a:tc>
                <a:extLst>
                  <a:ext uri="{0D108BD9-81ED-4DB2-BD59-A6C34878D82A}">
                    <a16:rowId xmlns:a16="http://schemas.microsoft.com/office/drawing/2014/main" val="2852709371"/>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7</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Team Building</a:t>
                      </a:r>
                    </a:p>
                  </a:txBody>
                  <a:tcPr marL="12700" marR="12700" marT="12700" marB="0" anchor="ctr"/>
                </a:tc>
                <a:extLst>
                  <a:ext uri="{0D108BD9-81ED-4DB2-BD59-A6C34878D82A}">
                    <a16:rowId xmlns:a16="http://schemas.microsoft.com/office/drawing/2014/main" val="320465568"/>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8</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Gestion des contrats</a:t>
                      </a:r>
                    </a:p>
                  </a:txBody>
                  <a:tcPr marL="12700" marR="12700" marT="12700" marB="0" anchor="ctr"/>
                </a:tc>
                <a:extLst>
                  <a:ext uri="{0D108BD9-81ED-4DB2-BD59-A6C34878D82A}">
                    <a16:rowId xmlns:a16="http://schemas.microsoft.com/office/drawing/2014/main" val="784515567"/>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9</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Ingénierie de projet</a:t>
                      </a:r>
                    </a:p>
                  </a:txBody>
                  <a:tcPr marL="12700" marR="12700" marT="12700" marB="0" anchor="ctr"/>
                </a:tc>
                <a:extLst>
                  <a:ext uri="{0D108BD9-81ED-4DB2-BD59-A6C34878D82A}">
                    <a16:rowId xmlns:a16="http://schemas.microsoft.com/office/drawing/2014/main" val="1827469475"/>
                  </a:ext>
                </a:extLst>
              </a:tr>
              <a:tr h="672161">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10</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dirty="0">
                          <a:solidFill>
                            <a:srgbClr val="000000"/>
                          </a:solidFill>
                          <a:latin typeface="Source Sans Pro"/>
                          <a:ea typeface="Source Sans Pro"/>
                          <a:cs typeface="Arial"/>
                          <a:sym typeface="Arial"/>
                        </a:rPr>
                        <a:t>Développement de produits</a:t>
                      </a:r>
                    </a:p>
                  </a:txBody>
                  <a:tcPr marL="12700" marR="12700" marT="12700" marB="0" anchor="ctr"/>
                </a:tc>
                <a:extLst>
                  <a:ext uri="{0D108BD9-81ED-4DB2-BD59-A6C34878D82A}">
                    <a16:rowId xmlns:a16="http://schemas.microsoft.com/office/drawing/2014/main" val="1514438857"/>
                  </a:ext>
                </a:extLst>
              </a:tr>
            </a:tbl>
          </a:graphicData>
        </a:graphic>
      </p:graphicFrame>
      <p:sp>
        <p:nvSpPr>
          <p:cNvPr id="17" name="TextBox 16">
            <a:extLst>
              <a:ext uri="{FF2B5EF4-FFF2-40B4-BE49-F238E27FC236}">
                <a16:creationId xmlns:a16="http://schemas.microsoft.com/office/drawing/2014/main" id="{3618FE7B-FDDE-1141-A310-7789FF3A033E}"/>
              </a:ext>
            </a:extLst>
          </p:cNvPr>
          <p:cNvSpPr txBox="1"/>
          <p:nvPr>
            <p:custDataLst>
              <p:tags r:id="rId11"/>
            </p:custDataLst>
          </p:nvPr>
        </p:nvSpPr>
        <p:spPr>
          <a:xfrm>
            <a:off x="5408692" y="1267305"/>
            <a:ext cx="3456801" cy="379656"/>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a:latin typeface="Source Sans Pro"/>
                <a:ea typeface="Source Sans Pro"/>
              </a:defRPr>
            </a:lvl1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Source Sans Pro"/>
                <a:cs typeface="Arial"/>
                <a:sym typeface="Arial"/>
              </a:rPr>
              <a:t>Assistant marketing</a:t>
            </a:r>
          </a:p>
        </p:txBody>
      </p:sp>
      <p:graphicFrame>
        <p:nvGraphicFramePr>
          <p:cNvPr id="18" name="Content Placeholder 3">
            <a:extLst>
              <a:ext uri="{FF2B5EF4-FFF2-40B4-BE49-F238E27FC236}">
                <a16:creationId xmlns:a16="http://schemas.microsoft.com/office/drawing/2014/main" id="{CCDCD5A7-AAD2-8B4D-88C1-4348BB2E8848}"/>
              </a:ext>
            </a:extLst>
          </p:cNvPr>
          <p:cNvGraphicFramePr>
            <a:graphicFrameLocks/>
          </p:cNvGraphicFramePr>
          <p:nvPr>
            <p:custDataLst>
              <p:tags r:id="rId12"/>
            </p:custDataLst>
            <p:extLst/>
          </p:nvPr>
        </p:nvGraphicFramePr>
        <p:xfrm>
          <a:off x="8857550" y="1948753"/>
          <a:ext cx="2846658" cy="4423155"/>
        </p:xfrm>
        <a:graphic>
          <a:graphicData uri="http://schemas.openxmlformats.org/drawingml/2006/table">
            <a:tbl>
              <a:tblPr firstRow="1" bandRow="1">
                <a:tableStyleId>{5C22544A-7EE6-4342-B048-85BDC9FD1C3A}</a:tableStyleId>
              </a:tblPr>
              <a:tblGrid>
                <a:gridCol w="556955">
                  <a:extLst>
                    <a:ext uri="{9D8B030D-6E8A-4147-A177-3AD203B41FA5}">
                      <a16:colId xmlns:a16="http://schemas.microsoft.com/office/drawing/2014/main" val="849184023"/>
                    </a:ext>
                  </a:extLst>
                </a:gridCol>
                <a:gridCol w="2289703">
                  <a:extLst>
                    <a:ext uri="{9D8B030D-6E8A-4147-A177-3AD203B41FA5}">
                      <a16:colId xmlns:a16="http://schemas.microsoft.com/office/drawing/2014/main" val="4289073148"/>
                    </a:ext>
                  </a:extLst>
                </a:gridCol>
              </a:tblGrid>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a:t>
                      </a:r>
                    </a:p>
                  </a:txBody>
                  <a:tcPr marL="121920" marR="121920" marT="60960" marB="60960" anchor="ctr">
                    <a:solidFill>
                      <a:schemeClr val="accent1">
                        <a:lumMod val="20000"/>
                        <a:lumOff val="80000"/>
                      </a:schemeClr>
                    </a:solidFill>
                  </a:tcP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Hvac</a:t>
                      </a:r>
                    </a:p>
                  </a:txBody>
                  <a:tcPr marL="12700" marR="12700" marT="12700" marB="0" anchor="ctr">
                    <a:solidFill>
                      <a:schemeClr val="accent1">
                        <a:lumMod val="20000"/>
                        <a:lumOff val="80000"/>
                      </a:schemeClr>
                    </a:solidFill>
                  </a:tcPr>
                </a:tc>
                <a:extLst>
                  <a:ext uri="{0D108BD9-81ED-4DB2-BD59-A6C34878D82A}">
                    <a16:rowId xmlns:a16="http://schemas.microsoft.com/office/drawing/2014/main" val="1308567887"/>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2</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Contact avec les clients</a:t>
                      </a:r>
                    </a:p>
                  </a:txBody>
                  <a:tcPr marL="12700" marR="12700" marT="12700" marB="0" anchor="ctr"/>
                </a:tc>
                <a:extLst>
                  <a:ext uri="{0D108BD9-81ED-4DB2-BD59-A6C34878D82A}">
                    <a16:rowId xmlns:a16="http://schemas.microsoft.com/office/drawing/2014/main" val="2097354794"/>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3</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Planification de projets</a:t>
                      </a:r>
                    </a:p>
                  </a:txBody>
                  <a:tcPr marL="12700" marR="12700" marT="12700" marB="0" anchor="ctr"/>
                </a:tc>
                <a:extLst>
                  <a:ext uri="{0D108BD9-81ED-4DB2-BD59-A6C34878D82A}">
                    <a16:rowId xmlns:a16="http://schemas.microsoft.com/office/drawing/2014/main" val="1191665572"/>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4</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Efficacité énergétique</a:t>
                      </a:r>
                    </a:p>
                  </a:txBody>
                  <a:tcPr marL="12700" marR="12700" marT="12700" marB="0" anchor="ctr"/>
                </a:tc>
                <a:extLst>
                  <a:ext uri="{0D108BD9-81ED-4DB2-BD59-A6C34878D82A}">
                    <a16:rowId xmlns:a16="http://schemas.microsoft.com/office/drawing/2014/main" val="1704064034"/>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5</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Automatisation</a:t>
                      </a:r>
                    </a:p>
                  </a:txBody>
                  <a:tcPr marL="12700" marR="12700" marT="12700" marB="0" anchor="ctr"/>
                </a:tc>
                <a:extLst>
                  <a:ext uri="{0D108BD9-81ED-4DB2-BD59-A6C34878D82A}">
                    <a16:rowId xmlns:a16="http://schemas.microsoft.com/office/drawing/2014/main" val="1513868185"/>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6</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Planification stratégique</a:t>
                      </a:r>
                    </a:p>
                  </a:txBody>
                  <a:tcPr marL="12700" marR="12700" marT="12700" marB="0" anchor="ctr"/>
                </a:tc>
                <a:extLst>
                  <a:ext uri="{0D108BD9-81ED-4DB2-BD59-A6C34878D82A}">
                    <a16:rowId xmlns:a16="http://schemas.microsoft.com/office/drawing/2014/main" val="2852709371"/>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7</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Banque commerciale</a:t>
                      </a:r>
                    </a:p>
                  </a:txBody>
                  <a:tcPr marL="12700" marR="12700" marT="12700" marB="0" anchor="ctr"/>
                </a:tc>
                <a:extLst>
                  <a:ext uri="{0D108BD9-81ED-4DB2-BD59-A6C34878D82A}">
                    <a16:rowId xmlns:a16="http://schemas.microsoft.com/office/drawing/2014/main" val="320465568"/>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8</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dirty="0">
                          <a:solidFill>
                            <a:srgbClr val="000000"/>
                          </a:solidFill>
                          <a:latin typeface="Source Sans Pro"/>
                          <a:ea typeface="Source Sans Pro"/>
                          <a:cs typeface="Arial"/>
                          <a:sym typeface="Arial"/>
                        </a:rPr>
                        <a:t>Prospection commerciale</a:t>
                      </a:r>
                    </a:p>
                  </a:txBody>
                  <a:tcPr marL="12700" marR="12700" marT="12700" marB="0" anchor="ctr"/>
                </a:tc>
                <a:extLst>
                  <a:ext uri="{0D108BD9-81ED-4DB2-BD59-A6C34878D82A}">
                    <a16:rowId xmlns:a16="http://schemas.microsoft.com/office/drawing/2014/main" val="784515567"/>
                  </a:ext>
                </a:extLst>
              </a:tr>
              <a:tr h="490463">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9</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a:solidFill>
                            <a:srgbClr val="000000"/>
                          </a:solidFill>
                          <a:latin typeface="Source Sans Pro"/>
                          <a:ea typeface="Source Sans Pro"/>
                          <a:cs typeface="Arial"/>
                          <a:sym typeface="Arial"/>
                        </a:rPr>
                        <a:t>Gestion des contrats</a:t>
                      </a:r>
                    </a:p>
                  </a:txBody>
                  <a:tcPr marL="12700" marR="12700" marT="12700" marB="0" anchor="ctr"/>
                </a:tc>
                <a:extLst>
                  <a:ext uri="{0D108BD9-81ED-4DB2-BD59-A6C34878D82A}">
                    <a16:rowId xmlns:a16="http://schemas.microsoft.com/office/drawing/2014/main" val="1827469475"/>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10</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600" b="0" i="0" u="none" strike="noStrike" kern="0" cap="none" noProof="0" dirty="0">
                          <a:solidFill>
                            <a:srgbClr val="000000"/>
                          </a:solidFill>
                          <a:latin typeface="Source Sans Pro"/>
                          <a:ea typeface="Source Sans Pro"/>
                          <a:cs typeface="Arial"/>
                          <a:sym typeface="Arial"/>
                        </a:rPr>
                        <a:t>Nucléaire</a:t>
                      </a:r>
                    </a:p>
                  </a:txBody>
                  <a:tcPr marL="12700" marR="12700" marT="12700" marB="0" anchor="ctr"/>
                </a:tc>
                <a:extLst>
                  <a:ext uri="{0D108BD9-81ED-4DB2-BD59-A6C34878D82A}">
                    <a16:rowId xmlns:a16="http://schemas.microsoft.com/office/drawing/2014/main" val="1514438857"/>
                  </a:ext>
                </a:extLst>
              </a:tr>
            </a:tbl>
          </a:graphicData>
        </a:graphic>
      </p:graphicFrame>
      <p:sp>
        <p:nvSpPr>
          <p:cNvPr id="19" name="TextBox 18">
            <a:extLst>
              <a:ext uri="{FF2B5EF4-FFF2-40B4-BE49-F238E27FC236}">
                <a16:creationId xmlns:a16="http://schemas.microsoft.com/office/drawing/2014/main" id="{397BF275-5E0C-F14B-9238-F798DC4318C7}"/>
              </a:ext>
            </a:extLst>
          </p:cNvPr>
          <p:cNvSpPr txBox="1"/>
          <p:nvPr>
            <p:custDataLst>
              <p:tags r:id="rId13"/>
            </p:custDataLst>
          </p:nvPr>
        </p:nvSpPr>
        <p:spPr>
          <a:xfrm>
            <a:off x="8552477" y="1267306"/>
            <a:ext cx="3456801" cy="379656"/>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a:latin typeface="Source Sans Pro"/>
                <a:ea typeface="Source Sans Pro"/>
              </a:defRPr>
            </a:lvl1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fr-FR" sz="1867" b="0" i="0" u="none" strike="noStrike" kern="0" cap="none" spc="0" normalizeH="0" baseline="0" noProof="0" dirty="0">
                <a:ln>
                  <a:noFill/>
                </a:ln>
                <a:solidFill>
                  <a:srgbClr val="000000"/>
                </a:solidFill>
                <a:effectLst/>
                <a:uLnTx/>
                <a:uFillTx/>
                <a:latin typeface="Source Sans Pro"/>
                <a:cs typeface="Arial"/>
                <a:sym typeface="Arial"/>
              </a:rPr>
              <a:t>Délégué commercial</a:t>
            </a:r>
          </a:p>
        </p:txBody>
      </p:sp>
    </p:spTree>
    <p:extLst>
      <p:ext uri="{BB962C8B-B14F-4D97-AF65-F5344CB8AC3E}">
        <p14:creationId xmlns:p14="http://schemas.microsoft.com/office/powerpoint/2010/main" val="2289738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Picture 4">
            <a:extLst>
              <a:ext uri="{FF2B5EF4-FFF2-40B4-BE49-F238E27FC236}">
                <a16:creationId xmlns:a16="http://schemas.microsoft.com/office/drawing/2014/main" id="{1C8D593E-FADD-4810-92B4-26FC27E74518}"/>
              </a:ext>
            </a:extLst>
          </p:cNvPr>
          <p:cNvPicPr>
            <a:picLocks noChangeAspect="1"/>
          </p:cNvPicPr>
          <p:nvPr>
            <p:custDataLst>
              <p:tags r:id="rId1"/>
            </p:custDataLst>
          </p:nvPr>
        </p:nvPicPr>
        <p:blipFill>
          <a:blip r:embed="rId5"/>
          <a:stretch>
            <a:fillRect/>
          </a:stretch>
        </p:blipFill>
        <p:spPr>
          <a:xfrm>
            <a:off x="2575" y="1338"/>
            <a:ext cx="12188827" cy="6856215"/>
          </a:xfrm>
          <a:prstGeom prst="rect">
            <a:avLst/>
          </a:prstGeom>
        </p:spPr>
      </p:pic>
      <p:sp>
        <p:nvSpPr>
          <p:cNvPr id="245" name="Google Shape;245;p24"/>
          <p:cNvSpPr txBox="1"/>
          <p:nvPr>
            <p:custDataLst>
              <p:tags r:id="rId2"/>
            </p:custDataLst>
          </p:nvPr>
        </p:nvSpPr>
        <p:spPr>
          <a:xfrm>
            <a:off x="1237130" y="3675632"/>
            <a:ext cx="11125199" cy="876489"/>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fr-FR" sz="2400" b="1" kern="0" dirty="0">
                <a:solidFill>
                  <a:srgbClr val="000000"/>
                </a:solidFill>
                <a:latin typeface="Source Sans Pro"/>
                <a:ea typeface="Source Sans Pro"/>
                <a:cs typeface="Source Sans Pro"/>
                <a:sym typeface="Source Sans Pro"/>
              </a:rPr>
              <a:t>Quelles sont les professions les plus émergentes et les plus en déclin dans les différents secteurs ?</a:t>
            </a:r>
            <a:endParaRPr lang="fr-FR" sz="2400" kern="0" dirty="0">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742614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25</a:t>
            </a:fld>
            <a:endParaRPr kern="0">
              <a:solidFill>
                <a:srgbClr val="FFFFFF"/>
              </a:solidFill>
            </a:endParaRPr>
          </a:p>
        </p:txBody>
      </p:sp>
      <p:pic>
        <p:nvPicPr>
          <p:cNvPr id="128" name="Google Shape;128;p18"/>
          <p:cNvPicPr preferRelativeResize="0"/>
          <p:nvPr>
            <p:custDataLst>
              <p:tags r:id="rId3"/>
            </p:custDataLst>
          </p:nvPr>
        </p:nvPicPr>
        <p:blipFill rotWithShape="1">
          <a:blip r:embed="rId10">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pic>
        <p:nvPicPr>
          <p:cNvPr id="133" name="Google Shape;133;p18"/>
          <p:cNvPicPr preferRelativeResize="0"/>
          <p:nvPr>
            <p:custDataLst>
              <p:tags r:id="rId5"/>
            </p:custDataLst>
          </p:nvPr>
        </p:nvPicPr>
        <p:blipFill>
          <a:blip r:embed="rId11">
            <a:alphaModFix/>
          </a:blip>
          <a:stretch>
            <a:fillRect/>
          </a:stretch>
        </p:blipFill>
        <p:spPr>
          <a:xfrm>
            <a:off x="10675905" y="6383800"/>
            <a:ext cx="1412596" cy="349733"/>
          </a:xfrm>
          <a:prstGeom prst="rect">
            <a:avLst/>
          </a:prstGeom>
          <a:noFill/>
          <a:ln>
            <a:noFill/>
          </a:ln>
        </p:spPr>
      </p:pic>
      <p:sp>
        <p:nvSpPr>
          <p:cNvPr id="11" name="Title 1">
            <a:extLst>
              <a:ext uri="{FF2B5EF4-FFF2-40B4-BE49-F238E27FC236}">
                <a16:creationId xmlns:a16="http://schemas.microsoft.com/office/drawing/2014/main" id="{40AEC443-88E0-C54E-9645-613DAB28ED8C}"/>
              </a:ext>
            </a:extLst>
          </p:cNvPr>
          <p:cNvSpPr txBox="1">
            <a:spLocks/>
          </p:cNvSpPr>
          <p:nvPr>
            <p:custDataLst>
              <p:tags r:id="rId6"/>
            </p:custDataLst>
          </p:nvPr>
        </p:nvSpPr>
        <p:spPr>
          <a:xfrm>
            <a:off x="546753" y="308932"/>
            <a:ext cx="4695896" cy="84778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
                <a:srgbClr val="000000"/>
              </a:buClr>
            </a:pPr>
            <a:r>
              <a:rPr lang="fr-FR" sz="3200" b="0" kern="0" dirty="0">
                <a:solidFill>
                  <a:srgbClr val="000000"/>
                </a:solidFill>
                <a:sym typeface="Arial"/>
              </a:rPr>
              <a:t>Industrie manufacturière</a:t>
            </a:r>
          </a:p>
        </p:txBody>
      </p:sp>
      <p:sp>
        <p:nvSpPr>
          <p:cNvPr id="13" name="Content Placeholder 9">
            <a:extLst>
              <a:ext uri="{FF2B5EF4-FFF2-40B4-BE49-F238E27FC236}">
                <a16:creationId xmlns:a16="http://schemas.microsoft.com/office/drawing/2014/main" id="{7DD60AD5-7580-B049-A1E6-1E9A1C0DDCD7}"/>
              </a:ext>
            </a:extLst>
          </p:cNvPr>
          <p:cNvSpPr txBox="1">
            <a:spLocks/>
          </p:cNvSpPr>
          <p:nvPr>
            <p:custDataLst>
              <p:tags r:id="rId7"/>
            </p:custDataLst>
          </p:nvPr>
        </p:nvSpPr>
        <p:spPr>
          <a:xfrm>
            <a:off x="358250" y="1204809"/>
            <a:ext cx="4889383" cy="504722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0990" indent="-380990" defTabSz="1219170">
              <a:buClr>
                <a:srgbClr val="000000"/>
              </a:buClr>
              <a:buFont typeface="Arial" panose="020B0604020202020204" pitchFamily="34" charset="0"/>
              <a:buChar char="•"/>
            </a:pPr>
            <a:r>
              <a:rPr lang="fr-FR" b="0" kern="0" dirty="0">
                <a:solidFill>
                  <a:srgbClr val="000000"/>
                </a:solidFill>
                <a:sym typeface="Arial"/>
              </a:rPr>
              <a:t>Il est intéressant de constater qu’au sein de l’industrie manufacturière, les fonctions de communication, de spécialiste de développement commercial et de marketing ont observé une hausse au cours des cinq dernières années.</a:t>
            </a:r>
          </a:p>
          <a:p>
            <a:pPr marL="380990" indent="-380990" defTabSz="1219170">
              <a:buClr>
                <a:srgbClr val="000000"/>
              </a:buClr>
              <a:buFont typeface="Arial" panose="020B0604020202020204" pitchFamily="34" charset="0"/>
              <a:buChar char="•"/>
            </a:pPr>
            <a:r>
              <a:rPr lang="fr-FR" b="0" kern="0" dirty="0">
                <a:solidFill>
                  <a:srgbClr val="000000"/>
                </a:solidFill>
                <a:sym typeface="Arial"/>
              </a:rPr>
              <a:t>Étant donné que la présence de la technologie continue d’augmenter au sein de l’industrie manufacturière, nous pouvons nous attendre à une forte hausse des postes liés aux données et des postes connexes dans de nombreux secteurs.</a:t>
            </a:r>
          </a:p>
          <a:p>
            <a:pPr marL="380990" indent="-380990" defTabSz="1219170">
              <a:buClr>
                <a:srgbClr val="000000"/>
              </a:buClr>
              <a:buFont typeface="Arial" panose="020B0604020202020204" pitchFamily="34" charset="0"/>
              <a:buChar char="•"/>
            </a:pPr>
            <a:r>
              <a:rPr lang="fr-FR" b="0" kern="0" dirty="0">
                <a:solidFill>
                  <a:srgbClr val="000000"/>
                </a:solidFill>
                <a:sym typeface="Arial"/>
              </a:rPr>
              <a:t>Dans les domaines de la conception, de la recherche et de la maintenance, les postes de techniciens sont en déclin tout comme les postes liés à la recherche et à l’ingénierie.</a:t>
            </a:r>
          </a:p>
        </p:txBody>
      </p:sp>
      <p:sp>
        <p:nvSpPr>
          <p:cNvPr id="2" name="TextBox 1">
            <a:extLst>
              <a:ext uri="{FF2B5EF4-FFF2-40B4-BE49-F238E27FC236}">
                <a16:creationId xmlns:a16="http://schemas.microsoft.com/office/drawing/2014/main" id="{DC5FBF27-2448-4D92-BFF7-70486231220C}"/>
              </a:ext>
            </a:extLst>
          </p:cNvPr>
          <p:cNvSpPr txBox="1"/>
          <p:nvPr/>
        </p:nvSpPr>
        <p:spPr>
          <a:xfrm>
            <a:off x="8382000" y="5387788"/>
            <a:ext cx="2026024" cy="369332"/>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4949A7EA-213E-46F0-9DC2-FFEF0F85A13A}"/>
              </a:ext>
            </a:extLst>
          </p:cNvPr>
          <p:cNvPicPr>
            <a:picLocks noChangeAspect="1"/>
          </p:cNvPicPr>
          <p:nvPr/>
        </p:nvPicPr>
        <p:blipFill rotWithShape="1">
          <a:blip r:embed="rId12"/>
          <a:srcRect b="2582"/>
          <a:stretch/>
        </p:blipFill>
        <p:spPr>
          <a:xfrm>
            <a:off x="5331243" y="573015"/>
            <a:ext cx="6755864" cy="5558847"/>
          </a:xfrm>
          <a:prstGeom prst="rect">
            <a:avLst/>
          </a:prstGeom>
        </p:spPr>
      </p:pic>
    </p:spTree>
    <p:extLst>
      <p:ext uri="{BB962C8B-B14F-4D97-AF65-F5344CB8AC3E}">
        <p14:creationId xmlns:p14="http://schemas.microsoft.com/office/powerpoint/2010/main" val="47442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26</a:t>
            </a:fld>
            <a:endParaRPr kern="0">
              <a:solidFill>
                <a:srgbClr val="FFFFFF"/>
              </a:solidFill>
            </a:endParaRPr>
          </a:p>
        </p:txBody>
      </p:sp>
      <p:pic>
        <p:nvPicPr>
          <p:cNvPr id="128" name="Google Shape;128;p18"/>
          <p:cNvPicPr preferRelativeResize="0"/>
          <p:nvPr>
            <p:custDataLst>
              <p:tags r:id="rId3"/>
            </p:custDataLst>
          </p:nvPr>
        </p:nvPicPr>
        <p:blipFill rotWithShape="1">
          <a:blip r:embed="rId11">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pic>
        <p:nvPicPr>
          <p:cNvPr id="133" name="Google Shape;133;p18"/>
          <p:cNvPicPr preferRelativeResize="0"/>
          <p:nvPr>
            <p:custDataLst>
              <p:tags r:id="rId5"/>
            </p:custDataLst>
          </p:nvPr>
        </p:nvPicPr>
        <p:blipFill>
          <a:blip r:embed="rId12">
            <a:alphaModFix/>
          </a:blip>
          <a:stretch>
            <a:fillRect/>
          </a:stretch>
        </p:blipFill>
        <p:spPr>
          <a:xfrm>
            <a:off x="10675905" y="6383800"/>
            <a:ext cx="1412596" cy="349733"/>
          </a:xfrm>
          <a:prstGeom prst="rect">
            <a:avLst/>
          </a:prstGeom>
          <a:noFill/>
          <a:ln>
            <a:noFill/>
          </a:ln>
        </p:spPr>
      </p:pic>
      <p:sp>
        <p:nvSpPr>
          <p:cNvPr id="11" name="Title 1">
            <a:extLst>
              <a:ext uri="{FF2B5EF4-FFF2-40B4-BE49-F238E27FC236}">
                <a16:creationId xmlns:a16="http://schemas.microsoft.com/office/drawing/2014/main" id="{40AEC443-88E0-C54E-9645-613DAB28ED8C}"/>
              </a:ext>
            </a:extLst>
          </p:cNvPr>
          <p:cNvSpPr txBox="1">
            <a:spLocks/>
          </p:cNvSpPr>
          <p:nvPr>
            <p:custDataLst>
              <p:tags r:id="rId6"/>
            </p:custDataLst>
          </p:nvPr>
        </p:nvSpPr>
        <p:spPr>
          <a:xfrm>
            <a:off x="445224" y="226098"/>
            <a:ext cx="4889385" cy="110717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
                <a:srgbClr val="000000"/>
              </a:buClr>
            </a:pPr>
            <a:r>
              <a:rPr lang="fr-FR" sz="3733" b="0" kern="0" dirty="0">
                <a:solidFill>
                  <a:srgbClr val="000000"/>
                </a:solidFill>
                <a:sym typeface="Arial"/>
              </a:rPr>
              <a:t>Logiciels et services informatiques</a:t>
            </a:r>
          </a:p>
        </p:txBody>
      </p:sp>
      <p:sp>
        <p:nvSpPr>
          <p:cNvPr id="13" name="Content Placeholder 9">
            <a:extLst>
              <a:ext uri="{FF2B5EF4-FFF2-40B4-BE49-F238E27FC236}">
                <a16:creationId xmlns:a16="http://schemas.microsoft.com/office/drawing/2014/main" id="{7DD60AD5-7580-B049-A1E6-1E9A1C0DDCD7}"/>
              </a:ext>
            </a:extLst>
          </p:cNvPr>
          <p:cNvSpPr txBox="1">
            <a:spLocks/>
          </p:cNvSpPr>
          <p:nvPr>
            <p:custDataLst>
              <p:tags r:id="rId7"/>
            </p:custDataLst>
          </p:nvPr>
        </p:nvSpPr>
        <p:spPr>
          <a:xfrm>
            <a:off x="279859" y="1663901"/>
            <a:ext cx="4889383" cy="504722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0990" indent="-380990" defTabSz="1219170">
              <a:buClr>
                <a:srgbClr val="000000"/>
              </a:buClr>
              <a:buFont typeface="Arial" panose="020B0604020202020204" pitchFamily="34" charset="0"/>
              <a:buChar char="•"/>
            </a:pPr>
            <a:r>
              <a:rPr lang="fr-FR" sz="2133" b="0" kern="0" dirty="0">
                <a:solidFill>
                  <a:srgbClr val="000000"/>
                </a:solidFill>
                <a:sym typeface="Arial"/>
              </a:rPr>
              <a:t>Nous avons constaté la plus forte augmentation des postes liés aux données et à la technologie dans ce secteur. </a:t>
            </a:r>
          </a:p>
          <a:p>
            <a:pPr marL="380990" indent="-380990" defTabSz="1219170">
              <a:buClr>
                <a:srgbClr val="000000"/>
              </a:buClr>
              <a:buFont typeface="Arial" panose="020B0604020202020204" pitchFamily="34" charset="0"/>
              <a:buChar char="•"/>
            </a:pPr>
            <a:r>
              <a:rPr lang="fr-FR" sz="2133" b="0" kern="0" dirty="0">
                <a:solidFill>
                  <a:srgbClr val="000000"/>
                </a:solidFill>
                <a:sym typeface="Arial"/>
              </a:rPr>
              <a:t>Par ailleurs, l’essor d’entreprises basées sur le concept de SaaS (Software as a Service - logiciel en tant que service) peut expliquer la récente hausse des postes liés au développement commercial et au succès client.</a:t>
            </a:r>
          </a:p>
          <a:p>
            <a:pPr marL="380990" indent="-380990" defTabSz="1219170">
              <a:buClr>
                <a:srgbClr val="000000"/>
              </a:buClr>
              <a:buFont typeface="Arial" panose="020B0604020202020204" pitchFamily="34" charset="0"/>
              <a:buChar char="•"/>
            </a:pPr>
            <a:r>
              <a:rPr lang="fr-FR" sz="2133" b="0" kern="0" dirty="0">
                <a:solidFill>
                  <a:srgbClr val="000000"/>
                </a:solidFill>
                <a:sym typeface="Arial"/>
              </a:rPr>
              <a:t>On observe une baisse des postes de </a:t>
            </a:r>
            <a:r>
              <a:rPr lang="fr-FR" sz="2133" b="0" kern="0" dirty="0">
                <a:sym typeface="Arial"/>
              </a:rPr>
              <a:t>développeurs web</a:t>
            </a:r>
            <a:r>
              <a:rPr lang="fr-FR" sz="2133" b="0" kern="0" dirty="0">
                <a:solidFill>
                  <a:srgbClr val="000000"/>
                </a:solidFill>
                <a:sym typeface="Arial"/>
              </a:rPr>
              <a:t>, de chefs de projets et de techniciens.</a:t>
            </a:r>
          </a:p>
        </p:txBody>
      </p:sp>
      <p:pic>
        <p:nvPicPr>
          <p:cNvPr id="14" name="Content Placeholder 4">
            <a:extLst>
              <a:ext uri="{FF2B5EF4-FFF2-40B4-BE49-F238E27FC236}">
                <a16:creationId xmlns:a16="http://schemas.microsoft.com/office/drawing/2014/main" id="{9D4C689E-0417-9441-9497-6964F070BBA2}"/>
              </a:ext>
            </a:extLst>
          </p:cNvPr>
          <p:cNvPicPr>
            <a:picLocks noChangeAspect="1"/>
          </p:cNvPicPr>
          <p:nvPr>
            <p:custDataLst>
              <p:tags r:id="rId8"/>
            </p:custDataLst>
          </p:nvPr>
        </p:nvPicPr>
        <p:blipFill>
          <a:blip r:embed="rId13"/>
          <a:stretch>
            <a:fillRect/>
          </a:stretch>
        </p:blipFill>
        <p:spPr>
          <a:xfrm>
            <a:off x="5479590" y="839023"/>
            <a:ext cx="6548620" cy="5378599"/>
          </a:xfrm>
          <a:prstGeom prst="rect">
            <a:avLst/>
          </a:prstGeom>
          <a:effectLst/>
        </p:spPr>
      </p:pic>
    </p:spTree>
    <p:extLst>
      <p:ext uri="{BB962C8B-B14F-4D97-AF65-F5344CB8AC3E}">
        <p14:creationId xmlns:p14="http://schemas.microsoft.com/office/powerpoint/2010/main" val="3700526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27</a:t>
            </a:fld>
            <a:endParaRPr kern="0">
              <a:solidFill>
                <a:srgbClr val="FFFFFF"/>
              </a:solidFill>
            </a:endParaRPr>
          </a:p>
        </p:txBody>
      </p:sp>
      <p:pic>
        <p:nvPicPr>
          <p:cNvPr id="128" name="Google Shape;128;p18"/>
          <p:cNvPicPr preferRelativeResize="0"/>
          <p:nvPr>
            <p:custDataLst>
              <p:tags r:id="rId3"/>
            </p:custDataLst>
          </p:nvPr>
        </p:nvPicPr>
        <p:blipFill rotWithShape="1">
          <a:blip r:embed="rId10">
            <a:alphaModFix/>
          </a:blip>
          <a:srcRect r="7766"/>
          <a:stretch/>
        </p:blipFill>
        <p:spPr>
          <a:xfrm>
            <a:off x="222767" y="6486700"/>
            <a:ext cx="270967" cy="268600"/>
          </a:xfrm>
          <a:prstGeom prst="rect">
            <a:avLst/>
          </a:prstGeom>
          <a:noFill/>
          <a:ln>
            <a:noFill/>
          </a:ln>
        </p:spPr>
      </p:pic>
      <p:pic>
        <p:nvPicPr>
          <p:cNvPr id="133" name="Google Shape;133;p18"/>
          <p:cNvPicPr preferRelativeResize="0"/>
          <p:nvPr>
            <p:custDataLst>
              <p:tags r:id="rId4"/>
            </p:custDataLst>
          </p:nvPr>
        </p:nvPicPr>
        <p:blipFill>
          <a:blip r:embed="rId11">
            <a:alphaModFix/>
          </a:blip>
          <a:stretch>
            <a:fillRect/>
          </a:stretch>
        </p:blipFill>
        <p:spPr>
          <a:xfrm>
            <a:off x="10675905" y="6383800"/>
            <a:ext cx="1412596" cy="349733"/>
          </a:xfrm>
          <a:prstGeom prst="rect">
            <a:avLst/>
          </a:prstGeom>
          <a:noFill/>
          <a:ln>
            <a:noFill/>
          </a:ln>
        </p:spPr>
      </p:pic>
      <p:sp>
        <p:nvSpPr>
          <p:cNvPr id="11" name="Title 1">
            <a:extLst>
              <a:ext uri="{FF2B5EF4-FFF2-40B4-BE49-F238E27FC236}">
                <a16:creationId xmlns:a16="http://schemas.microsoft.com/office/drawing/2014/main" id="{40AEC443-88E0-C54E-9645-613DAB28ED8C}"/>
              </a:ext>
            </a:extLst>
          </p:cNvPr>
          <p:cNvSpPr txBox="1">
            <a:spLocks/>
          </p:cNvSpPr>
          <p:nvPr>
            <p:custDataLst>
              <p:tags r:id="rId5"/>
            </p:custDataLst>
          </p:nvPr>
        </p:nvSpPr>
        <p:spPr>
          <a:xfrm>
            <a:off x="263451" y="188050"/>
            <a:ext cx="5252642" cy="67754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
                <a:srgbClr val="000000"/>
              </a:buClr>
            </a:pPr>
            <a:r>
              <a:rPr lang="fr-FR" sz="3600" b="0" kern="0" dirty="0">
                <a:solidFill>
                  <a:srgbClr val="000000"/>
                </a:solidFill>
                <a:sym typeface="Arial"/>
              </a:rPr>
              <a:t>Services aux entreprises</a:t>
            </a:r>
          </a:p>
          <a:p>
            <a:pPr defTabSz="1219170">
              <a:buClr>
                <a:srgbClr val="000000"/>
              </a:buClr>
            </a:pPr>
            <a:endParaRPr lang="fr-FR" sz="3600" b="0" kern="0" dirty="0">
              <a:solidFill>
                <a:srgbClr val="000000"/>
              </a:solidFill>
              <a:sym typeface="Arial"/>
            </a:endParaRPr>
          </a:p>
        </p:txBody>
      </p:sp>
      <p:sp>
        <p:nvSpPr>
          <p:cNvPr id="13" name="Content Placeholder 9">
            <a:extLst>
              <a:ext uri="{FF2B5EF4-FFF2-40B4-BE49-F238E27FC236}">
                <a16:creationId xmlns:a16="http://schemas.microsoft.com/office/drawing/2014/main" id="{7DD60AD5-7580-B049-A1E6-1E9A1C0DDCD7}"/>
              </a:ext>
            </a:extLst>
          </p:cNvPr>
          <p:cNvSpPr txBox="1">
            <a:spLocks/>
          </p:cNvSpPr>
          <p:nvPr>
            <p:custDataLst>
              <p:tags r:id="rId6"/>
            </p:custDataLst>
          </p:nvPr>
        </p:nvSpPr>
        <p:spPr>
          <a:xfrm>
            <a:off x="279860" y="1336576"/>
            <a:ext cx="4889383" cy="504722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0990" indent="-380990" defTabSz="1219170">
              <a:buClr>
                <a:srgbClr val="000000"/>
              </a:buClr>
              <a:buFont typeface="Arial" panose="020B0604020202020204" pitchFamily="34" charset="0"/>
              <a:buChar char="•"/>
            </a:pPr>
            <a:r>
              <a:rPr lang="fr-FR" sz="2133" b="0" kern="0" dirty="0">
                <a:solidFill>
                  <a:srgbClr val="000000"/>
                </a:solidFill>
                <a:sym typeface="Arial"/>
              </a:rPr>
              <a:t>Les emplois liés au recrutement, à la gestion des communautés et les scientifiques des données ont observé une hausse ces dernières années</a:t>
            </a:r>
          </a:p>
          <a:p>
            <a:pPr marL="380990" indent="-380990" defTabSz="1219170">
              <a:buClr>
                <a:srgbClr val="000000"/>
              </a:buClr>
              <a:buFont typeface="Arial" panose="020B0604020202020204" pitchFamily="34" charset="0"/>
              <a:buChar char="•"/>
            </a:pPr>
            <a:r>
              <a:rPr lang="fr-FR" sz="2133" b="0" kern="0" dirty="0">
                <a:solidFill>
                  <a:srgbClr val="000000"/>
                </a:solidFill>
                <a:sym typeface="Arial"/>
              </a:rPr>
              <a:t>Les professions comptables et les postes de gestion de projets enregistrent une baisse</a:t>
            </a:r>
          </a:p>
        </p:txBody>
      </p:sp>
      <p:pic>
        <p:nvPicPr>
          <p:cNvPr id="14" name="Content Placeholder 4">
            <a:extLst>
              <a:ext uri="{FF2B5EF4-FFF2-40B4-BE49-F238E27FC236}">
                <a16:creationId xmlns:a16="http://schemas.microsoft.com/office/drawing/2014/main" id="{9D4C689E-0417-9441-9497-6964F070BBA2}"/>
              </a:ext>
            </a:extLst>
          </p:cNvPr>
          <p:cNvPicPr>
            <a:picLocks noChangeAspect="1"/>
          </p:cNvPicPr>
          <p:nvPr>
            <p:custDataLst>
              <p:tags r:id="rId7"/>
            </p:custDataLst>
          </p:nvPr>
        </p:nvPicPr>
        <p:blipFill>
          <a:blip r:embed="rId12"/>
          <a:stretch>
            <a:fillRect/>
          </a:stretch>
        </p:blipFill>
        <p:spPr>
          <a:xfrm>
            <a:off x="5479591" y="839023"/>
            <a:ext cx="6548618" cy="5378599"/>
          </a:xfrm>
          <a:prstGeom prst="rect">
            <a:avLst/>
          </a:prstGeom>
          <a:effectLst/>
        </p:spPr>
      </p:pic>
    </p:spTree>
    <p:extLst>
      <p:ext uri="{BB962C8B-B14F-4D97-AF65-F5344CB8AC3E}">
        <p14:creationId xmlns:p14="http://schemas.microsoft.com/office/powerpoint/2010/main" val="2059196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28</a:t>
            </a:fld>
            <a:endParaRPr kern="0">
              <a:solidFill>
                <a:srgbClr val="FFFFFF"/>
              </a:solidFill>
            </a:endParaRPr>
          </a:p>
        </p:txBody>
      </p:sp>
      <p:pic>
        <p:nvPicPr>
          <p:cNvPr id="128" name="Google Shape;128;p18"/>
          <p:cNvPicPr preferRelativeResize="0"/>
          <p:nvPr>
            <p:custDataLst>
              <p:tags r:id="rId3"/>
            </p:custDataLst>
          </p:nvPr>
        </p:nvPicPr>
        <p:blipFill rotWithShape="1">
          <a:blip r:embed="rId11">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496408" y="886889"/>
            <a:ext cx="4693220"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pic>
        <p:nvPicPr>
          <p:cNvPr id="133" name="Google Shape;133;p18"/>
          <p:cNvPicPr preferRelativeResize="0"/>
          <p:nvPr>
            <p:custDataLst>
              <p:tags r:id="rId5"/>
            </p:custDataLst>
          </p:nvPr>
        </p:nvPicPr>
        <p:blipFill>
          <a:blip r:embed="rId12">
            <a:alphaModFix/>
          </a:blip>
          <a:stretch>
            <a:fillRect/>
          </a:stretch>
        </p:blipFill>
        <p:spPr>
          <a:xfrm>
            <a:off x="10675905" y="6383800"/>
            <a:ext cx="1412596" cy="349733"/>
          </a:xfrm>
          <a:prstGeom prst="rect">
            <a:avLst/>
          </a:prstGeom>
          <a:noFill/>
          <a:ln>
            <a:noFill/>
          </a:ln>
        </p:spPr>
      </p:pic>
      <p:sp>
        <p:nvSpPr>
          <p:cNvPr id="11" name="Title 1">
            <a:extLst>
              <a:ext uri="{FF2B5EF4-FFF2-40B4-BE49-F238E27FC236}">
                <a16:creationId xmlns:a16="http://schemas.microsoft.com/office/drawing/2014/main" id="{40AEC443-88E0-C54E-9645-613DAB28ED8C}"/>
              </a:ext>
            </a:extLst>
          </p:cNvPr>
          <p:cNvSpPr txBox="1">
            <a:spLocks/>
          </p:cNvSpPr>
          <p:nvPr>
            <p:custDataLst>
              <p:tags r:id="rId6"/>
            </p:custDataLst>
          </p:nvPr>
        </p:nvSpPr>
        <p:spPr>
          <a:xfrm>
            <a:off x="358250" y="182745"/>
            <a:ext cx="4889385" cy="67754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
                <a:srgbClr val="000000"/>
              </a:buClr>
            </a:pPr>
            <a:r>
              <a:rPr lang="en-US" sz="3733" b="0" kern="0" dirty="0">
                <a:solidFill>
                  <a:srgbClr val="000000"/>
                </a:solidFill>
                <a:sym typeface="Arial"/>
              </a:rPr>
              <a:t>Finances</a:t>
            </a:r>
          </a:p>
        </p:txBody>
      </p:sp>
      <p:sp>
        <p:nvSpPr>
          <p:cNvPr id="13" name="Content Placeholder 9">
            <a:extLst>
              <a:ext uri="{FF2B5EF4-FFF2-40B4-BE49-F238E27FC236}">
                <a16:creationId xmlns:a16="http://schemas.microsoft.com/office/drawing/2014/main" id="{7DD60AD5-7580-B049-A1E6-1E9A1C0DDCD7}"/>
              </a:ext>
            </a:extLst>
          </p:cNvPr>
          <p:cNvSpPr txBox="1">
            <a:spLocks/>
          </p:cNvSpPr>
          <p:nvPr>
            <p:custDataLst>
              <p:tags r:id="rId7"/>
            </p:custDataLst>
          </p:nvPr>
        </p:nvSpPr>
        <p:spPr>
          <a:xfrm>
            <a:off x="300245" y="1832042"/>
            <a:ext cx="4889383" cy="504722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0990" indent="-380990" defTabSz="1219170">
              <a:buClr>
                <a:srgbClr val="000000"/>
              </a:buClr>
              <a:buFont typeface="Arial" panose="020B0604020202020204" pitchFamily="34" charset="0"/>
              <a:buChar char="•"/>
            </a:pPr>
            <a:r>
              <a:rPr lang="fr-FR" sz="2133" b="0" kern="0" dirty="0">
                <a:solidFill>
                  <a:srgbClr val="000000"/>
                </a:solidFill>
                <a:sym typeface="Arial"/>
              </a:rPr>
              <a:t>Nous avons observé une forte augmentation des postes liés aux données et des postes connexes du secteur financier ces dernières années</a:t>
            </a:r>
          </a:p>
        </p:txBody>
      </p:sp>
      <p:pic>
        <p:nvPicPr>
          <p:cNvPr id="14" name="Content Placeholder 4">
            <a:extLst>
              <a:ext uri="{FF2B5EF4-FFF2-40B4-BE49-F238E27FC236}">
                <a16:creationId xmlns:a16="http://schemas.microsoft.com/office/drawing/2014/main" id="{9D4C689E-0417-9441-9497-6964F070BBA2}"/>
              </a:ext>
            </a:extLst>
          </p:cNvPr>
          <p:cNvPicPr>
            <a:picLocks noChangeAspect="1"/>
          </p:cNvPicPr>
          <p:nvPr>
            <p:custDataLst>
              <p:tags r:id="rId8"/>
            </p:custDataLst>
          </p:nvPr>
        </p:nvPicPr>
        <p:blipFill>
          <a:blip r:embed="rId13"/>
          <a:stretch>
            <a:fillRect/>
          </a:stretch>
        </p:blipFill>
        <p:spPr>
          <a:xfrm>
            <a:off x="5479591" y="839023"/>
            <a:ext cx="6548618" cy="5378599"/>
          </a:xfrm>
          <a:prstGeom prst="rect">
            <a:avLst/>
          </a:prstGeom>
          <a:effectLst/>
        </p:spPr>
      </p:pic>
    </p:spTree>
    <p:extLst>
      <p:ext uri="{BB962C8B-B14F-4D97-AF65-F5344CB8AC3E}">
        <p14:creationId xmlns:p14="http://schemas.microsoft.com/office/powerpoint/2010/main" val="3799685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29</a:t>
            </a:fld>
            <a:endParaRPr kern="0">
              <a:solidFill>
                <a:srgbClr val="FFFFFF"/>
              </a:solidFill>
            </a:endParaRPr>
          </a:p>
        </p:txBody>
      </p:sp>
      <p:pic>
        <p:nvPicPr>
          <p:cNvPr id="128" name="Google Shape;128;p18"/>
          <p:cNvPicPr preferRelativeResize="0"/>
          <p:nvPr>
            <p:custDataLst>
              <p:tags r:id="rId3"/>
            </p:custDataLst>
          </p:nvPr>
        </p:nvPicPr>
        <p:blipFill rotWithShape="1">
          <a:blip r:embed="rId11">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pic>
        <p:nvPicPr>
          <p:cNvPr id="133" name="Google Shape;133;p18"/>
          <p:cNvPicPr preferRelativeResize="0"/>
          <p:nvPr>
            <p:custDataLst>
              <p:tags r:id="rId5"/>
            </p:custDataLst>
          </p:nvPr>
        </p:nvPicPr>
        <p:blipFill>
          <a:blip r:embed="rId12">
            <a:alphaModFix/>
          </a:blip>
          <a:stretch>
            <a:fillRect/>
          </a:stretch>
        </p:blipFill>
        <p:spPr>
          <a:xfrm>
            <a:off x="10675905" y="6383800"/>
            <a:ext cx="1412596" cy="349733"/>
          </a:xfrm>
          <a:prstGeom prst="rect">
            <a:avLst/>
          </a:prstGeom>
          <a:noFill/>
          <a:ln>
            <a:noFill/>
          </a:ln>
        </p:spPr>
      </p:pic>
      <p:sp>
        <p:nvSpPr>
          <p:cNvPr id="11" name="Title 1">
            <a:extLst>
              <a:ext uri="{FF2B5EF4-FFF2-40B4-BE49-F238E27FC236}">
                <a16:creationId xmlns:a16="http://schemas.microsoft.com/office/drawing/2014/main" id="{40AEC443-88E0-C54E-9645-613DAB28ED8C}"/>
              </a:ext>
            </a:extLst>
          </p:cNvPr>
          <p:cNvSpPr txBox="1">
            <a:spLocks/>
          </p:cNvSpPr>
          <p:nvPr>
            <p:custDataLst>
              <p:tags r:id="rId6"/>
            </p:custDataLst>
          </p:nvPr>
        </p:nvSpPr>
        <p:spPr>
          <a:xfrm>
            <a:off x="426348" y="161479"/>
            <a:ext cx="4889385" cy="67754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
                <a:srgbClr val="000000"/>
              </a:buClr>
            </a:pPr>
            <a:r>
              <a:rPr lang="fr-FR" sz="3733" b="0" kern="0" dirty="0">
                <a:solidFill>
                  <a:srgbClr val="000000"/>
                </a:solidFill>
                <a:sym typeface="Arial"/>
              </a:rPr>
              <a:t>Vente au détail</a:t>
            </a:r>
          </a:p>
        </p:txBody>
      </p:sp>
      <p:sp>
        <p:nvSpPr>
          <p:cNvPr id="13" name="Content Placeholder 9">
            <a:extLst>
              <a:ext uri="{FF2B5EF4-FFF2-40B4-BE49-F238E27FC236}">
                <a16:creationId xmlns:a16="http://schemas.microsoft.com/office/drawing/2014/main" id="{7DD60AD5-7580-B049-A1E6-1E9A1C0DDCD7}"/>
              </a:ext>
            </a:extLst>
          </p:cNvPr>
          <p:cNvSpPr txBox="1">
            <a:spLocks/>
          </p:cNvSpPr>
          <p:nvPr>
            <p:custDataLst>
              <p:tags r:id="rId7"/>
            </p:custDataLst>
          </p:nvPr>
        </p:nvSpPr>
        <p:spPr>
          <a:xfrm>
            <a:off x="426348" y="1139249"/>
            <a:ext cx="4889383" cy="504722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0990" indent="-380990" defTabSz="1219170">
              <a:buClr>
                <a:srgbClr val="000000"/>
              </a:buClr>
              <a:buFont typeface="Arial" panose="020B0604020202020204" pitchFamily="34" charset="0"/>
              <a:buChar char="•"/>
            </a:pPr>
            <a:r>
              <a:rPr lang="fr-FR" sz="2133" b="0" kern="0" dirty="0">
                <a:solidFill>
                  <a:srgbClr val="000000"/>
                </a:solidFill>
                <a:sym typeface="Arial"/>
              </a:rPr>
              <a:t>Les postes de chef de projets et de spécialiste de marque dans des domaines tels que le marketing, le développement commercial et la communication ont affiché une hausse ces cinq dernières années.</a:t>
            </a:r>
          </a:p>
          <a:p>
            <a:pPr marL="380990" indent="-380990" defTabSz="1219170">
              <a:buClr>
                <a:srgbClr val="000000"/>
              </a:buClr>
              <a:buFont typeface="Arial" panose="020B0604020202020204" pitchFamily="34" charset="0"/>
              <a:buChar char="•"/>
            </a:pPr>
            <a:r>
              <a:rPr lang="fr-FR" sz="2133" b="0" kern="0" dirty="0">
                <a:solidFill>
                  <a:srgbClr val="000000"/>
                </a:solidFill>
                <a:sym typeface="Arial"/>
              </a:rPr>
              <a:t>On observe une diminution des postes liés à la gestion des magasins tels que les vendeurs, les responsables de magasin, etc. </a:t>
            </a:r>
          </a:p>
        </p:txBody>
      </p:sp>
      <p:pic>
        <p:nvPicPr>
          <p:cNvPr id="14" name="Content Placeholder 4">
            <a:extLst>
              <a:ext uri="{FF2B5EF4-FFF2-40B4-BE49-F238E27FC236}">
                <a16:creationId xmlns:a16="http://schemas.microsoft.com/office/drawing/2014/main" id="{9D4C689E-0417-9441-9497-6964F070BBA2}"/>
              </a:ext>
            </a:extLst>
          </p:cNvPr>
          <p:cNvPicPr>
            <a:picLocks noChangeAspect="1"/>
          </p:cNvPicPr>
          <p:nvPr>
            <p:custDataLst>
              <p:tags r:id="rId8"/>
            </p:custDataLst>
          </p:nvPr>
        </p:nvPicPr>
        <p:blipFill>
          <a:blip r:embed="rId13"/>
          <a:stretch>
            <a:fillRect/>
          </a:stretch>
        </p:blipFill>
        <p:spPr>
          <a:xfrm>
            <a:off x="5479591" y="839023"/>
            <a:ext cx="6548618" cy="5378598"/>
          </a:xfrm>
          <a:prstGeom prst="rect">
            <a:avLst/>
          </a:prstGeom>
          <a:effectLst/>
        </p:spPr>
      </p:pic>
    </p:spTree>
    <p:extLst>
      <p:ext uri="{BB962C8B-B14F-4D97-AF65-F5344CB8AC3E}">
        <p14:creationId xmlns:p14="http://schemas.microsoft.com/office/powerpoint/2010/main" val="218500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3</a:t>
            </a:fld>
            <a:endParaRPr kern="0" dirty="0">
              <a:solidFill>
                <a:srgbClr val="FFFFFF"/>
              </a:solidFill>
            </a:endParaRPr>
          </a:p>
        </p:txBody>
      </p:sp>
      <p:pic>
        <p:nvPicPr>
          <p:cNvPr id="128" name="Google Shape;128;p18"/>
          <p:cNvPicPr preferRelativeResize="0"/>
          <p:nvPr>
            <p:custDataLst>
              <p:tags r:id="rId3"/>
            </p:custDataLst>
          </p:nvPr>
        </p:nvPicPr>
        <p:blipFill rotWithShape="1">
          <a:blip r:embed="rId9">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409074" y="1297417"/>
            <a:ext cx="11336863" cy="4974515"/>
          </a:xfrm>
          <a:prstGeom prst="rect">
            <a:avLst/>
          </a:prstGeom>
          <a:noFill/>
          <a:ln>
            <a:noFill/>
          </a:ln>
        </p:spPr>
        <p:txBody>
          <a:bodyPr spcFirstLastPara="1" wrap="square" lIns="0" tIns="0" rIns="0" bIns="0" anchor="t" anchorCtr="0">
            <a:noAutofit/>
          </a:bodyPr>
          <a:lstStyle/>
          <a:p>
            <a:pPr marL="169329" algn="just" defTabSz="1219170">
              <a:lnSpc>
                <a:spcPct val="150000"/>
              </a:lnSpc>
              <a:buClr>
                <a:srgbClr val="000000"/>
              </a:buClr>
              <a:buSzPts val="1600"/>
            </a:pPr>
            <a:r>
              <a:rPr lang="fr-FR" i="1" kern="0" dirty="0">
                <a:solidFill>
                  <a:srgbClr val="000000"/>
                </a:solidFill>
                <a:latin typeface="Source Sans Pro"/>
                <a:ea typeface="Source Sans Pro"/>
                <a:cs typeface="Source Sans Pro"/>
                <a:sym typeface="Source Sans Pro"/>
              </a:rPr>
              <a:t>Lors de l’analyse des informations relatives au marché du travail, nous n’utilisons que des données anonymisées et agrégées</a:t>
            </a:r>
            <a:r>
              <a:rPr lang="fr-FR" i="1" kern="0" dirty="0">
                <a:solidFill>
                  <a:srgbClr val="000000"/>
                </a:solidFill>
                <a:latin typeface="Source Sans Pro"/>
                <a:ea typeface="Source Sans Pro"/>
                <a:sym typeface="Source Sans Pro"/>
              </a:rPr>
              <a:t>. LinkedIn étant une organisation qui donne priorité à ses membres, le respect de la vie privée de nos membres est notre première priorité.</a:t>
            </a:r>
            <a:endParaRPr lang="fr-FR" i="1" kern="0" dirty="0">
              <a:solidFill>
                <a:srgbClr val="000000"/>
              </a:solidFill>
              <a:latin typeface="Source Sans Pro"/>
              <a:ea typeface="Source Sans Pro"/>
              <a:cs typeface="Source Sans Pro"/>
              <a:sym typeface="Source Sans Pro"/>
            </a:endParaRPr>
          </a:p>
          <a:p>
            <a:pPr marL="609585" indent="-440256" defTabSz="1219170">
              <a:lnSpc>
                <a:spcPct val="150000"/>
              </a:lnSpc>
              <a:buClr>
                <a:srgbClr val="000000"/>
              </a:buClr>
              <a:buSzPts val="1600"/>
              <a:buFont typeface="Arial" panose="020B0604020202020204" pitchFamily="34" charset="0"/>
              <a:buChar char="•"/>
            </a:pPr>
            <a:r>
              <a:rPr lang="fr-FR" kern="0" dirty="0">
                <a:solidFill>
                  <a:srgbClr val="000000"/>
                </a:solidFill>
                <a:latin typeface="Source Sans Pro"/>
                <a:ea typeface="Source Sans Pro"/>
                <a:cs typeface="Source Sans Pro"/>
                <a:sym typeface="Source Sans Pro"/>
              </a:rPr>
              <a:t>Données de recrutement basées sur les profils des membres de 2012 à 2017.</a:t>
            </a:r>
          </a:p>
          <a:p>
            <a:pPr marL="609585" indent="-440256" defTabSz="1219170">
              <a:lnSpc>
                <a:spcPct val="150000"/>
              </a:lnSpc>
              <a:buClr>
                <a:srgbClr val="000000"/>
              </a:buClr>
              <a:buSzPts val="1600"/>
              <a:buFont typeface="Arial" panose="020B0604020202020204" pitchFamily="34" charset="0"/>
              <a:buChar char="•"/>
            </a:pPr>
            <a:r>
              <a:rPr lang="fr-FR" kern="0" dirty="0">
                <a:solidFill>
                  <a:srgbClr val="000000"/>
                </a:solidFill>
                <a:latin typeface="Source Sans Pro"/>
                <a:ea typeface="Source Sans Pro"/>
                <a:cs typeface="Source Sans Pro"/>
                <a:sym typeface="Source Sans Pro"/>
              </a:rPr>
              <a:t>Pour chaque poste figurant sur le profil d’un membre, nous nous sommes intéressés à l’an</a:t>
            </a:r>
            <a:r>
              <a:rPr lang="fr-FR" kern="0" dirty="0">
                <a:solidFill>
                  <a:srgbClr val="000000"/>
                </a:solidFill>
                <a:latin typeface="Source Sans Pro"/>
                <a:ea typeface="Source Sans Pro"/>
                <a:sym typeface="Source Sans Pro"/>
              </a:rPr>
              <a:t>née </a:t>
            </a:r>
            <a:r>
              <a:rPr lang="fr-FR" kern="0" dirty="0">
                <a:solidFill>
                  <a:srgbClr val="000000"/>
                </a:solidFill>
                <a:latin typeface="Source Sans Pro"/>
                <a:ea typeface="Source Sans Pro"/>
                <a:cs typeface="Source Sans Pro"/>
                <a:sym typeface="Source Sans Pro"/>
              </a:rPr>
              <a:t>de </a:t>
            </a:r>
            <a:r>
              <a:rPr lang="fr-FR" kern="0" dirty="0">
                <a:solidFill>
                  <a:srgbClr val="000000"/>
                </a:solidFill>
                <a:latin typeface="Source Sans Pro"/>
                <a:ea typeface="Source Sans Pro"/>
                <a:sym typeface="Source Sans Pro"/>
              </a:rPr>
              <a:t>début d’exercice de </a:t>
            </a:r>
            <a:r>
              <a:rPr lang="fr-FR" kern="0" dirty="0">
                <a:solidFill>
                  <a:srgbClr val="000000"/>
                </a:solidFill>
                <a:latin typeface="Source Sans Pro"/>
                <a:ea typeface="Source Sans Pro"/>
                <a:cs typeface="Source Sans Pro"/>
                <a:sym typeface="Source Sans Pro"/>
              </a:rPr>
              <a:t>ce poste. Cette année a été considérée comme l’année de recrutement.</a:t>
            </a:r>
          </a:p>
          <a:p>
            <a:pPr marL="609585" indent="-440256" defTabSz="1219170">
              <a:lnSpc>
                <a:spcPct val="150000"/>
              </a:lnSpc>
              <a:buClr>
                <a:srgbClr val="000000"/>
              </a:buClr>
              <a:buSzPts val="1600"/>
              <a:buFont typeface="Arial" panose="020B0604020202020204" pitchFamily="34" charset="0"/>
              <a:buChar char="•"/>
            </a:pPr>
            <a:r>
              <a:rPr lang="fr-FR" kern="0" dirty="0">
                <a:solidFill>
                  <a:srgbClr val="000000"/>
                </a:solidFill>
                <a:latin typeface="Source Sans Pro"/>
                <a:ea typeface="Source Sans Pro"/>
                <a:cs typeface="Source Sans Pro"/>
                <a:sym typeface="Source Sans Pro"/>
              </a:rPr>
              <a:t>Les postes de stagiaire et de bénévole ont également été retirés des données.</a:t>
            </a:r>
          </a:p>
          <a:p>
            <a:pPr marL="609585" indent="-440256" defTabSz="1219170">
              <a:lnSpc>
                <a:spcPct val="150000"/>
              </a:lnSpc>
              <a:buClr>
                <a:srgbClr val="000000"/>
              </a:buClr>
              <a:buSzPts val="1600"/>
              <a:buFont typeface="Arial" panose="020B0604020202020204" pitchFamily="34" charset="0"/>
              <a:buChar char="•"/>
            </a:pPr>
            <a:r>
              <a:rPr lang="fr-FR" kern="0" dirty="0">
                <a:solidFill>
                  <a:srgbClr val="000000"/>
                </a:solidFill>
                <a:latin typeface="Source Sans Pro"/>
                <a:ea typeface="Source Sans Pro"/>
                <a:cs typeface="Source Sans Pro"/>
                <a:sym typeface="Source Sans Pro"/>
              </a:rPr>
              <a:t>Les professions comprises correspondent à 12 000 professions de la taxonomie de LinkedIn.</a:t>
            </a:r>
          </a:p>
        </p:txBody>
      </p:sp>
      <p:sp>
        <p:nvSpPr>
          <p:cNvPr id="132" name="Google Shape;132;p18"/>
          <p:cNvSpPr txBox="1"/>
          <p:nvPr>
            <p:custDataLst>
              <p:tags r:id="rId5"/>
            </p:custDataLst>
          </p:nvPr>
        </p:nvSpPr>
        <p:spPr>
          <a:xfrm>
            <a:off x="546753" y="417908"/>
            <a:ext cx="10668000" cy="4616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FR" sz="2400" kern="0" dirty="0">
                <a:solidFill>
                  <a:srgbClr val="000000"/>
                </a:solidFill>
                <a:latin typeface="Source Sans Pro"/>
                <a:ea typeface="Source Sans Pro"/>
                <a:cs typeface="Source Sans Pro"/>
                <a:sym typeface="Source Sans Pro"/>
              </a:rPr>
              <a:t>Quelles données ont été analysées ?</a:t>
            </a:r>
          </a:p>
        </p:txBody>
      </p:sp>
      <p:pic>
        <p:nvPicPr>
          <p:cNvPr id="133" name="Google Shape;133;p18"/>
          <p:cNvPicPr preferRelativeResize="0"/>
          <p:nvPr>
            <p:custDataLst>
              <p:tags r:id="rId6"/>
            </p:custDataLst>
          </p:nvPr>
        </p:nvPicPr>
        <p:blipFill>
          <a:blip r:embed="rId10">
            <a:alphaModFix/>
          </a:blip>
          <a:stretch>
            <a:fillRect/>
          </a:stretch>
        </p:blipFill>
        <p:spPr>
          <a:xfrm>
            <a:off x="10675905" y="6383800"/>
            <a:ext cx="1412596" cy="349733"/>
          </a:xfrm>
          <a:prstGeom prst="rect">
            <a:avLst/>
          </a:prstGeom>
          <a:noFill/>
          <a:ln>
            <a:noFill/>
          </a:ln>
        </p:spPr>
      </p:pic>
    </p:spTree>
    <p:extLst>
      <p:ext uri="{BB962C8B-B14F-4D97-AF65-F5344CB8AC3E}">
        <p14:creationId xmlns:p14="http://schemas.microsoft.com/office/powerpoint/2010/main" val="1261252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30</a:t>
            </a:fld>
            <a:endParaRPr kern="0">
              <a:solidFill>
                <a:srgbClr val="FFFFFF"/>
              </a:solidFill>
            </a:endParaRPr>
          </a:p>
        </p:txBody>
      </p:sp>
      <p:pic>
        <p:nvPicPr>
          <p:cNvPr id="128" name="Google Shape;128;p18"/>
          <p:cNvPicPr preferRelativeResize="0"/>
          <p:nvPr>
            <p:custDataLst>
              <p:tags r:id="rId3"/>
            </p:custDataLst>
          </p:nvPr>
        </p:nvPicPr>
        <p:blipFill rotWithShape="1">
          <a:blip r:embed="rId11">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pic>
        <p:nvPicPr>
          <p:cNvPr id="133" name="Google Shape;133;p18"/>
          <p:cNvPicPr preferRelativeResize="0"/>
          <p:nvPr>
            <p:custDataLst>
              <p:tags r:id="rId5"/>
            </p:custDataLst>
          </p:nvPr>
        </p:nvPicPr>
        <p:blipFill>
          <a:blip r:embed="rId12">
            <a:alphaModFix/>
          </a:blip>
          <a:stretch>
            <a:fillRect/>
          </a:stretch>
        </p:blipFill>
        <p:spPr>
          <a:xfrm>
            <a:off x="10675905" y="6383800"/>
            <a:ext cx="1412596" cy="349733"/>
          </a:xfrm>
          <a:prstGeom prst="rect">
            <a:avLst/>
          </a:prstGeom>
          <a:noFill/>
          <a:ln>
            <a:noFill/>
          </a:ln>
        </p:spPr>
      </p:pic>
      <p:sp>
        <p:nvSpPr>
          <p:cNvPr id="11" name="Title 1">
            <a:extLst>
              <a:ext uri="{FF2B5EF4-FFF2-40B4-BE49-F238E27FC236}">
                <a16:creationId xmlns:a16="http://schemas.microsoft.com/office/drawing/2014/main" id="{40AEC443-88E0-C54E-9645-613DAB28ED8C}"/>
              </a:ext>
            </a:extLst>
          </p:cNvPr>
          <p:cNvSpPr txBox="1">
            <a:spLocks/>
          </p:cNvSpPr>
          <p:nvPr>
            <p:custDataLst>
              <p:tags r:id="rId6"/>
            </p:custDataLst>
          </p:nvPr>
        </p:nvSpPr>
        <p:spPr>
          <a:xfrm>
            <a:off x="358250" y="269178"/>
            <a:ext cx="4889385" cy="183314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
                <a:srgbClr val="000000"/>
              </a:buClr>
            </a:pPr>
            <a:r>
              <a:rPr lang="fr-FR" sz="3200" b="0" kern="0" dirty="0">
                <a:solidFill>
                  <a:srgbClr val="000000"/>
                </a:solidFill>
                <a:sym typeface="Arial"/>
              </a:rPr>
              <a:t>Les professions émergentes les plus courantes dans les différents secteurs</a:t>
            </a:r>
          </a:p>
        </p:txBody>
      </p:sp>
      <p:sp>
        <p:nvSpPr>
          <p:cNvPr id="13" name="Content Placeholder 9">
            <a:extLst>
              <a:ext uri="{FF2B5EF4-FFF2-40B4-BE49-F238E27FC236}">
                <a16:creationId xmlns:a16="http://schemas.microsoft.com/office/drawing/2014/main" id="{7DD60AD5-7580-B049-A1E6-1E9A1C0DDCD7}"/>
              </a:ext>
            </a:extLst>
          </p:cNvPr>
          <p:cNvSpPr txBox="1">
            <a:spLocks/>
          </p:cNvSpPr>
          <p:nvPr>
            <p:custDataLst>
              <p:tags r:id="rId7"/>
            </p:custDataLst>
          </p:nvPr>
        </p:nvSpPr>
        <p:spPr>
          <a:xfrm>
            <a:off x="279860" y="3130561"/>
            <a:ext cx="4889383" cy="504722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0990" indent="-380990" defTabSz="1219170">
              <a:buClr>
                <a:srgbClr val="000000"/>
              </a:buClr>
              <a:buFont typeface="Arial" panose="020B0604020202020204" pitchFamily="34" charset="0"/>
              <a:buChar char="•"/>
            </a:pPr>
            <a:r>
              <a:rPr lang="fr-FR" sz="2133" b="0" kern="0" dirty="0">
                <a:solidFill>
                  <a:srgbClr val="000000"/>
                </a:solidFill>
                <a:sym typeface="Arial"/>
              </a:rPr>
              <a:t>Les professions relatives au développement commercial, à la communication et à la gestion de projets constituent les professions émergentes les plus courantes dans différents secteurs.</a:t>
            </a:r>
          </a:p>
        </p:txBody>
      </p:sp>
      <p:pic>
        <p:nvPicPr>
          <p:cNvPr id="14" name="Content Placeholder 4">
            <a:extLst>
              <a:ext uri="{FF2B5EF4-FFF2-40B4-BE49-F238E27FC236}">
                <a16:creationId xmlns:a16="http://schemas.microsoft.com/office/drawing/2014/main" id="{9D4C689E-0417-9441-9497-6964F070BBA2}"/>
              </a:ext>
            </a:extLst>
          </p:cNvPr>
          <p:cNvPicPr>
            <a:picLocks noChangeAspect="1"/>
          </p:cNvPicPr>
          <p:nvPr>
            <p:custDataLst>
              <p:tags r:id="rId8"/>
            </p:custDataLst>
          </p:nvPr>
        </p:nvPicPr>
        <p:blipFill>
          <a:blip r:embed="rId13"/>
          <a:stretch>
            <a:fillRect/>
          </a:stretch>
        </p:blipFill>
        <p:spPr>
          <a:xfrm>
            <a:off x="5479591" y="839023"/>
            <a:ext cx="6548617" cy="5378598"/>
          </a:xfrm>
          <a:prstGeom prst="rect">
            <a:avLst/>
          </a:prstGeom>
          <a:effectLst/>
        </p:spPr>
      </p:pic>
    </p:spTree>
    <p:extLst>
      <p:ext uri="{BB962C8B-B14F-4D97-AF65-F5344CB8AC3E}">
        <p14:creationId xmlns:p14="http://schemas.microsoft.com/office/powerpoint/2010/main" val="390821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31</a:t>
            </a:fld>
            <a:endParaRPr kern="0">
              <a:solidFill>
                <a:srgbClr val="FFFFFF"/>
              </a:solidFill>
            </a:endParaRPr>
          </a:p>
        </p:txBody>
      </p:sp>
      <p:pic>
        <p:nvPicPr>
          <p:cNvPr id="128" name="Google Shape;128;p18"/>
          <p:cNvPicPr preferRelativeResize="0"/>
          <p:nvPr>
            <p:custDataLst>
              <p:tags r:id="rId3"/>
            </p:custDataLst>
          </p:nvPr>
        </p:nvPicPr>
        <p:blipFill rotWithShape="1">
          <a:blip r:embed="rId11">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pic>
        <p:nvPicPr>
          <p:cNvPr id="133" name="Google Shape;133;p18"/>
          <p:cNvPicPr preferRelativeResize="0"/>
          <p:nvPr>
            <p:custDataLst>
              <p:tags r:id="rId5"/>
            </p:custDataLst>
          </p:nvPr>
        </p:nvPicPr>
        <p:blipFill>
          <a:blip r:embed="rId12">
            <a:alphaModFix/>
          </a:blip>
          <a:stretch>
            <a:fillRect/>
          </a:stretch>
        </p:blipFill>
        <p:spPr>
          <a:xfrm>
            <a:off x="10675905" y="6383800"/>
            <a:ext cx="1412596" cy="349733"/>
          </a:xfrm>
          <a:prstGeom prst="rect">
            <a:avLst/>
          </a:prstGeom>
          <a:noFill/>
          <a:ln>
            <a:noFill/>
          </a:ln>
        </p:spPr>
      </p:pic>
      <p:sp>
        <p:nvSpPr>
          <p:cNvPr id="11" name="Title 1">
            <a:extLst>
              <a:ext uri="{FF2B5EF4-FFF2-40B4-BE49-F238E27FC236}">
                <a16:creationId xmlns:a16="http://schemas.microsoft.com/office/drawing/2014/main" id="{40AEC443-88E0-C54E-9645-613DAB28ED8C}"/>
              </a:ext>
            </a:extLst>
          </p:cNvPr>
          <p:cNvSpPr txBox="1">
            <a:spLocks/>
          </p:cNvSpPr>
          <p:nvPr>
            <p:custDataLst>
              <p:tags r:id="rId6"/>
            </p:custDataLst>
          </p:nvPr>
        </p:nvSpPr>
        <p:spPr>
          <a:xfrm>
            <a:off x="264482" y="459464"/>
            <a:ext cx="4889385" cy="183314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
                <a:srgbClr val="000000"/>
              </a:buClr>
            </a:pPr>
            <a:r>
              <a:rPr lang="fr-FR" sz="3200" b="0" kern="0" dirty="0">
                <a:solidFill>
                  <a:srgbClr val="000000"/>
                </a:solidFill>
                <a:sym typeface="Arial"/>
              </a:rPr>
              <a:t>Les professions en déclin les plus courantes dans les différents secteurs </a:t>
            </a:r>
          </a:p>
          <a:p>
            <a:pPr defTabSz="1219170">
              <a:buClr>
                <a:srgbClr val="000000"/>
              </a:buClr>
            </a:pPr>
            <a:endParaRPr lang="fr-FR" sz="3733" b="0" kern="0" dirty="0">
              <a:solidFill>
                <a:srgbClr val="000000"/>
              </a:solidFill>
              <a:sym typeface="Arial"/>
            </a:endParaRPr>
          </a:p>
        </p:txBody>
      </p:sp>
      <p:sp>
        <p:nvSpPr>
          <p:cNvPr id="13" name="Content Placeholder 9">
            <a:extLst>
              <a:ext uri="{FF2B5EF4-FFF2-40B4-BE49-F238E27FC236}">
                <a16:creationId xmlns:a16="http://schemas.microsoft.com/office/drawing/2014/main" id="{7DD60AD5-7580-B049-A1E6-1E9A1C0DDCD7}"/>
              </a:ext>
            </a:extLst>
          </p:cNvPr>
          <p:cNvSpPr txBox="1">
            <a:spLocks/>
          </p:cNvSpPr>
          <p:nvPr>
            <p:custDataLst>
              <p:tags r:id="rId7"/>
            </p:custDataLst>
          </p:nvPr>
        </p:nvSpPr>
        <p:spPr>
          <a:xfrm>
            <a:off x="262490" y="2127798"/>
            <a:ext cx="5053242" cy="43089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0990" indent="-380990" defTabSz="1219170">
              <a:buClr>
                <a:srgbClr val="000000"/>
              </a:buClr>
              <a:buFont typeface="Arial" panose="020B0604020202020204" pitchFamily="34" charset="0"/>
              <a:buChar char="•"/>
            </a:pPr>
            <a:r>
              <a:rPr lang="fr-FR" sz="2133" b="0" kern="0" dirty="0">
                <a:solidFill>
                  <a:srgbClr val="000000"/>
                </a:solidFill>
                <a:sym typeface="Arial"/>
              </a:rPr>
              <a:t>Les postes liés à la vente et les comptables sont en baisse dans de nombreux secteurs.</a:t>
            </a:r>
          </a:p>
          <a:p>
            <a:pPr marL="380990" indent="-380990" defTabSz="1219170">
              <a:buClr>
                <a:srgbClr val="000000"/>
              </a:buClr>
              <a:buFont typeface="Arial" panose="020B0604020202020204" pitchFamily="34" charset="0"/>
              <a:buChar char="•"/>
            </a:pPr>
            <a:r>
              <a:rPr lang="fr-FR" sz="2133" b="0" kern="0" dirty="0">
                <a:solidFill>
                  <a:srgbClr val="000000"/>
                </a:solidFill>
                <a:sym typeface="Arial"/>
              </a:rPr>
              <a:t>Même si les postes en gestion de projets sont en hausse dans quelques secteurs, on observe une diminution de ces postes dans les services aux entreprises, la finance et la vente.</a:t>
            </a:r>
          </a:p>
          <a:p>
            <a:pPr marL="380990" indent="-380990" defTabSz="1219170">
              <a:buClr>
                <a:srgbClr val="000000"/>
              </a:buClr>
              <a:buFont typeface="Arial" panose="020B0604020202020204" pitchFamily="34" charset="0"/>
              <a:buChar char="•"/>
            </a:pPr>
            <a:r>
              <a:rPr lang="fr-FR" sz="2133" b="0" kern="0" dirty="0">
                <a:solidFill>
                  <a:srgbClr val="000000"/>
                </a:solidFill>
                <a:sym typeface="Arial"/>
              </a:rPr>
              <a:t>On constate que les professions telles que les architectes, les graphistes et les photographes diminuent très rapidement.</a:t>
            </a:r>
          </a:p>
          <a:p>
            <a:pPr marL="380990" indent="-380990" defTabSz="1219170">
              <a:buClr>
                <a:srgbClr val="000000"/>
              </a:buClr>
              <a:buFont typeface="Arial" panose="020B0604020202020204" pitchFamily="34" charset="0"/>
              <a:buChar char="•"/>
            </a:pPr>
            <a:endParaRPr lang="fr-FR" sz="2133" b="0" kern="0" dirty="0">
              <a:solidFill>
                <a:srgbClr val="000000"/>
              </a:solidFill>
              <a:sym typeface="Arial"/>
            </a:endParaRPr>
          </a:p>
        </p:txBody>
      </p:sp>
      <p:pic>
        <p:nvPicPr>
          <p:cNvPr id="14" name="Content Placeholder 4">
            <a:extLst>
              <a:ext uri="{FF2B5EF4-FFF2-40B4-BE49-F238E27FC236}">
                <a16:creationId xmlns:a16="http://schemas.microsoft.com/office/drawing/2014/main" id="{9D4C689E-0417-9441-9497-6964F070BBA2}"/>
              </a:ext>
            </a:extLst>
          </p:cNvPr>
          <p:cNvPicPr>
            <a:picLocks noChangeAspect="1"/>
          </p:cNvPicPr>
          <p:nvPr>
            <p:custDataLst>
              <p:tags r:id="rId8"/>
            </p:custDataLst>
          </p:nvPr>
        </p:nvPicPr>
        <p:blipFill>
          <a:blip r:embed="rId13"/>
          <a:stretch>
            <a:fillRect/>
          </a:stretch>
        </p:blipFill>
        <p:spPr>
          <a:xfrm>
            <a:off x="5479591" y="839023"/>
            <a:ext cx="6548617" cy="5378597"/>
          </a:xfrm>
          <a:prstGeom prst="rect">
            <a:avLst/>
          </a:prstGeom>
          <a:effectLst/>
        </p:spPr>
      </p:pic>
    </p:spTree>
    <p:extLst>
      <p:ext uri="{BB962C8B-B14F-4D97-AF65-F5344CB8AC3E}">
        <p14:creationId xmlns:p14="http://schemas.microsoft.com/office/powerpoint/2010/main" val="1434523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32</a:t>
            </a:fld>
            <a:endParaRPr kern="0">
              <a:solidFill>
                <a:srgbClr val="FFFFFF"/>
              </a:solidFill>
            </a:endParaRPr>
          </a:p>
        </p:txBody>
      </p:sp>
      <p:pic>
        <p:nvPicPr>
          <p:cNvPr id="128" name="Google Shape;128;p18"/>
          <p:cNvPicPr preferRelativeResize="0"/>
          <p:nvPr>
            <p:custDataLst>
              <p:tags r:id="rId3"/>
            </p:custDataLst>
          </p:nvPr>
        </p:nvPicPr>
        <p:blipFill rotWithShape="1">
          <a:blip r:embed="rId10">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pic>
        <p:nvPicPr>
          <p:cNvPr id="133" name="Google Shape;133;p18"/>
          <p:cNvPicPr preferRelativeResize="0"/>
          <p:nvPr>
            <p:custDataLst>
              <p:tags r:id="rId5"/>
            </p:custDataLst>
          </p:nvPr>
        </p:nvPicPr>
        <p:blipFill>
          <a:blip r:embed="rId11">
            <a:alphaModFix/>
          </a:blip>
          <a:stretch>
            <a:fillRect/>
          </a:stretch>
        </p:blipFill>
        <p:spPr>
          <a:xfrm>
            <a:off x="10675905" y="6383800"/>
            <a:ext cx="1412596" cy="349733"/>
          </a:xfrm>
          <a:prstGeom prst="rect">
            <a:avLst/>
          </a:prstGeom>
          <a:noFill/>
          <a:ln>
            <a:noFill/>
          </a:ln>
        </p:spPr>
      </p:pic>
      <p:sp>
        <p:nvSpPr>
          <p:cNvPr id="11" name="Title 1">
            <a:extLst>
              <a:ext uri="{FF2B5EF4-FFF2-40B4-BE49-F238E27FC236}">
                <a16:creationId xmlns:a16="http://schemas.microsoft.com/office/drawing/2014/main" id="{40AEC443-88E0-C54E-9645-613DAB28ED8C}"/>
              </a:ext>
            </a:extLst>
          </p:cNvPr>
          <p:cNvSpPr txBox="1">
            <a:spLocks/>
          </p:cNvSpPr>
          <p:nvPr>
            <p:custDataLst>
              <p:tags r:id="rId6"/>
            </p:custDataLst>
          </p:nvPr>
        </p:nvSpPr>
        <p:spPr>
          <a:xfrm>
            <a:off x="300245" y="860288"/>
            <a:ext cx="11891822" cy="124523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
                <a:srgbClr val="000000"/>
              </a:buClr>
            </a:pPr>
            <a:r>
              <a:rPr lang="fr-FR" sz="3733" b="0" kern="0" dirty="0">
                <a:sym typeface="Arial"/>
              </a:rPr>
              <a:t>La répartition des professions émergentes et en déclin</a:t>
            </a:r>
          </a:p>
        </p:txBody>
      </p:sp>
      <p:sp>
        <p:nvSpPr>
          <p:cNvPr id="13" name="Content Placeholder 9">
            <a:extLst>
              <a:ext uri="{FF2B5EF4-FFF2-40B4-BE49-F238E27FC236}">
                <a16:creationId xmlns:a16="http://schemas.microsoft.com/office/drawing/2014/main" id="{7DD60AD5-7580-B049-A1E6-1E9A1C0DDCD7}"/>
              </a:ext>
            </a:extLst>
          </p:cNvPr>
          <p:cNvSpPr txBox="1">
            <a:spLocks/>
          </p:cNvSpPr>
          <p:nvPr>
            <p:custDataLst>
              <p:tags r:id="rId7"/>
            </p:custDataLst>
          </p:nvPr>
        </p:nvSpPr>
        <p:spPr>
          <a:xfrm>
            <a:off x="300245" y="2693433"/>
            <a:ext cx="11788256" cy="504722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0990" indent="-380990" defTabSz="1219170">
              <a:buClr>
                <a:srgbClr val="000000"/>
              </a:buClr>
              <a:buFont typeface="Arial" panose="020B0604020202020204" pitchFamily="34" charset="0"/>
              <a:buChar char="•"/>
            </a:pPr>
            <a:r>
              <a:rPr lang="fr-FR" sz="2133" b="0" kern="0" dirty="0">
                <a:solidFill>
                  <a:srgbClr val="000000"/>
                </a:solidFill>
                <a:sym typeface="Arial"/>
              </a:rPr>
              <a:t>Même si Paris enregistre la plus forte densité de membres exerçant des professions émergentes, on peut également voir des pôles de plus petite taille à Lille et Lyon.</a:t>
            </a:r>
          </a:p>
          <a:p>
            <a:pPr marL="380990" indent="-380990" defTabSz="1219170">
              <a:buClr>
                <a:srgbClr val="000000"/>
              </a:buClr>
              <a:buFont typeface="Arial" panose="020B0604020202020204" pitchFamily="34" charset="0"/>
              <a:buChar char="•"/>
            </a:pPr>
            <a:endParaRPr lang="fr-FR" sz="2133" b="0" kern="0" dirty="0">
              <a:solidFill>
                <a:srgbClr val="000000"/>
              </a:solidFill>
              <a:sym typeface="Arial"/>
            </a:endParaRPr>
          </a:p>
          <a:p>
            <a:pPr marL="380990" indent="-380990" defTabSz="1219170">
              <a:buClr>
                <a:srgbClr val="000000"/>
              </a:buClr>
              <a:buFont typeface="Arial" panose="020B0604020202020204" pitchFamily="34" charset="0"/>
              <a:buChar char="•"/>
            </a:pPr>
            <a:r>
              <a:rPr lang="fr-FR" sz="2133" b="0" kern="0" dirty="0">
                <a:solidFill>
                  <a:srgbClr val="000000"/>
                </a:solidFill>
                <a:sym typeface="Arial"/>
              </a:rPr>
              <a:t>Les professions dites en déclin sont davantage réparties dans tout le pays</a:t>
            </a:r>
          </a:p>
        </p:txBody>
      </p:sp>
    </p:spTree>
    <p:extLst>
      <p:ext uri="{BB962C8B-B14F-4D97-AF65-F5344CB8AC3E}">
        <p14:creationId xmlns:p14="http://schemas.microsoft.com/office/powerpoint/2010/main" val="1362440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18"/>
          <p:cNvSpPr txBox="1">
            <a:spLocks noGrp="1"/>
          </p:cNvSpPr>
          <p:nvPr>
            <p:ph type="sldNum" idx="12"/>
            <p:custDataLst>
              <p:tags r:id="rId1"/>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33</a:t>
            </a:fld>
            <a:endParaRPr kern="0">
              <a:solidFill>
                <a:srgbClr val="FFFFFF"/>
              </a:solidFill>
            </a:endParaRPr>
          </a:p>
        </p:txBody>
      </p:sp>
      <p:pic>
        <p:nvPicPr>
          <p:cNvPr id="128" name="Google Shape;128;p18"/>
          <p:cNvPicPr preferRelativeResize="0"/>
          <p:nvPr>
            <p:custDataLst>
              <p:tags r:id="rId2"/>
            </p:custDataLst>
          </p:nvPr>
        </p:nvPicPr>
        <p:blipFill rotWithShape="1">
          <a:blip r:embed="rId8">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3"/>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4"/>
            </p:custDataLst>
          </p:nvPr>
        </p:nvSpPr>
        <p:spPr>
          <a:xfrm>
            <a:off x="546753" y="417908"/>
            <a:ext cx="11199184" cy="766976"/>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FR" sz="2400" kern="0" dirty="0">
                <a:solidFill>
                  <a:srgbClr val="000000"/>
                </a:solidFill>
                <a:latin typeface="Source Sans Pro"/>
                <a:ea typeface="Source Sans Pro"/>
                <a:cs typeface="Source Sans Pro"/>
                <a:sym typeface="Source Sans Pro"/>
              </a:rPr>
              <a:t>Rennes, Bordeaux et Toulouse présentent le plus fort pourcentage de membres exerçant une profession émergente</a:t>
            </a:r>
          </a:p>
        </p:txBody>
      </p:sp>
      <p:pic>
        <p:nvPicPr>
          <p:cNvPr id="133" name="Google Shape;133;p18"/>
          <p:cNvPicPr preferRelativeResize="0"/>
          <p:nvPr>
            <p:custDataLst>
              <p:tags r:id="rId5"/>
            </p:custDataLst>
          </p:nvPr>
        </p:nvPicPr>
        <p:blipFill>
          <a:blip r:embed="rId9">
            <a:alphaModFix/>
          </a:blip>
          <a:stretch>
            <a:fillRect/>
          </a:stretch>
        </p:blipFill>
        <p:spPr>
          <a:xfrm>
            <a:off x="10675905" y="6383800"/>
            <a:ext cx="1412596" cy="349733"/>
          </a:xfrm>
          <a:prstGeom prst="rect">
            <a:avLst/>
          </a:prstGeom>
          <a:noFill/>
          <a:ln>
            <a:noFill/>
          </a:ln>
        </p:spPr>
      </p:pic>
      <p:graphicFrame>
        <p:nvGraphicFramePr>
          <p:cNvPr id="9" name="Content Placeholder 3">
            <a:extLst>
              <a:ext uri="{FF2B5EF4-FFF2-40B4-BE49-F238E27FC236}">
                <a16:creationId xmlns:a16="http://schemas.microsoft.com/office/drawing/2014/main" id="{EBAC5E7D-D9A8-4FD2-8C97-49C51F0F8AA8}"/>
              </a:ext>
            </a:extLst>
          </p:cNvPr>
          <p:cNvGraphicFramePr>
            <a:graphicFrameLocks/>
          </p:cNvGraphicFramePr>
          <p:nvPr>
            <p:extLst>
              <p:ext uri="{D42A27DB-BD31-4B8C-83A1-F6EECF244321}">
                <p14:modId xmlns:p14="http://schemas.microsoft.com/office/powerpoint/2010/main" val="2370381958"/>
              </p:ext>
            </p:extLst>
          </p:nvPr>
        </p:nvGraphicFramePr>
        <p:xfrm>
          <a:off x="866603" y="1588625"/>
          <a:ext cx="10515600" cy="503237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342807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34</a:t>
            </a:fld>
            <a:endParaRPr kern="0">
              <a:solidFill>
                <a:srgbClr val="FFFFFF"/>
              </a:solidFill>
            </a:endParaRPr>
          </a:p>
        </p:txBody>
      </p:sp>
      <p:pic>
        <p:nvPicPr>
          <p:cNvPr id="128" name="Google Shape;128;p18"/>
          <p:cNvPicPr preferRelativeResize="0"/>
          <p:nvPr>
            <p:custDataLst>
              <p:tags r:id="rId3"/>
            </p:custDataLst>
          </p:nvPr>
        </p:nvPicPr>
        <p:blipFill rotWithShape="1">
          <a:blip r:embed="rId9">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0" y="1297416"/>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546753" y="417908"/>
            <a:ext cx="11199184" cy="4616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FR" sz="2400" kern="0" dirty="0">
                <a:solidFill>
                  <a:srgbClr val="000000"/>
                </a:solidFill>
                <a:latin typeface="Source Sans Pro"/>
                <a:ea typeface="Source Sans Pro"/>
                <a:cs typeface="Source Sans Pro"/>
                <a:sym typeface="Source Sans Pro"/>
              </a:rPr>
              <a:t>Répartition des </a:t>
            </a:r>
            <a:r>
              <a:rPr lang="fr-FR" sz="2400" kern="0" dirty="0">
                <a:solidFill>
                  <a:srgbClr val="000000"/>
                </a:solidFill>
                <a:latin typeface="Source Sans Pro"/>
                <a:ea typeface="Source Sans Pro"/>
                <a:sym typeface="Source Sans Pro"/>
              </a:rPr>
              <a:t>professions émergentes </a:t>
            </a:r>
            <a:r>
              <a:rPr lang="fr-FR" sz="2400" kern="0" dirty="0">
                <a:solidFill>
                  <a:srgbClr val="000000"/>
                </a:solidFill>
                <a:latin typeface="Source Sans Pro"/>
                <a:ea typeface="Source Sans Pro"/>
                <a:cs typeface="Source Sans Pro"/>
                <a:sym typeface="Source Sans Pro"/>
              </a:rPr>
              <a:t>à travers la France</a:t>
            </a:r>
          </a:p>
        </p:txBody>
      </p:sp>
      <p:pic>
        <p:nvPicPr>
          <p:cNvPr id="133" name="Google Shape;133;p18"/>
          <p:cNvPicPr preferRelativeResize="0"/>
          <p:nvPr>
            <p:custDataLst>
              <p:tags r:id="rId6"/>
            </p:custDataLst>
          </p:nvPr>
        </p:nvPicPr>
        <p:blipFill>
          <a:blip r:embed="rId10">
            <a:alphaModFix/>
          </a:blip>
          <a:stretch>
            <a:fillRect/>
          </a:stretch>
        </p:blipFill>
        <p:spPr>
          <a:xfrm>
            <a:off x="10675905" y="6383800"/>
            <a:ext cx="1412596" cy="349733"/>
          </a:xfrm>
          <a:prstGeom prst="rect">
            <a:avLst/>
          </a:prstGeom>
          <a:noFill/>
          <a:ln>
            <a:noFill/>
          </a:ln>
        </p:spPr>
      </p:pic>
      <p:graphicFrame>
        <p:nvGraphicFramePr>
          <p:cNvPr id="9" name="Content Placeholder 4">
            <a:extLst>
              <a:ext uri="{FF2B5EF4-FFF2-40B4-BE49-F238E27FC236}">
                <a16:creationId xmlns:a16="http://schemas.microsoft.com/office/drawing/2014/main" id="{C5F86CC5-98A7-464D-89E4-3D5667B8836A}"/>
              </a:ext>
            </a:extLst>
          </p:cNvPr>
          <p:cNvGraphicFramePr>
            <a:graphicFrameLocks/>
          </p:cNvGraphicFramePr>
          <p:nvPr>
            <p:extLst>
              <p:ext uri="{D42A27DB-BD31-4B8C-83A1-F6EECF244321}">
                <p14:modId xmlns:p14="http://schemas.microsoft.com/office/powerpoint/2010/main" val="908298094"/>
              </p:ext>
            </p:extLst>
          </p:nvPr>
        </p:nvGraphicFramePr>
        <p:xfrm>
          <a:off x="734701" y="1357215"/>
          <a:ext cx="11353800" cy="503237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379624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35</a:t>
            </a:fld>
            <a:endParaRPr kern="0">
              <a:solidFill>
                <a:srgbClr val="FFFFFF"/>
              </a:solidFill>
            </a:endParaRPr>
          </a:p>
        </p:txBody>
      </p:sp>
      <p:pic>
        <p:nvPicPr>
          <p:cNvPr id="128" name="Google Shape;128;p18"/>
          <p:cNvPicPr preferRelativeResize="0"/>
          <p:nvPr>
            <p:custDataLst>
              <p:tags r:id="rId3"/>
            </p:custDataLst>
          </p:nvPr>
        </p:nvPicPr>
        <p:blipFill rotWithShape="1">
          <a:blip r:embed="rId9">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493734" y="417907"/>
            <a:ext cx="11252203" cy="767641"/>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FR" sz="2400" kern="0" dirty="0">
                <a:solidFill>
                  <a:srgbClr val="000000"/>
                </a:solidFill>
                <a:latin typeface="Source Sans Pro"/>
                <a:ea typeface="Source Sans Pro"/>
                <a:cs typeface="Source Sans Pro"/>
                <a:sym typeface="Source Sans Pro"/>
              </a:rPr>
              <a:t>Rennes, Nantes et Lille présentent le plus grand nombre de membres exerçant des professions dites en déclin</a:t>
            </a:r>
          </a:p>
        </p:txBody>
      </p:sp>
      <p:pic>
        <p:nvPicPr>
          <p:cNvPr id="133" name="Google Shape;133;p18"/>
          <p:cNvPicPr preferRelativeResize="0"/>
          <p:nvPr>
            <p:custDataLst>
              <p:tags r:id="rId6"/>
            </p:custDataLst>
          </p:nvPr>
        </p:nvPicPr>
        <p:blipFill>
          <a:blip r:embed="rId10">
            <a:alphaModFix/>
          </a:blip>
          <a:stretch>
            <a:fillRect/>
          </a:stretch>
        </p:blipFill>
        <p:spPr>
          <a:xfrm>
            <a:off x="10675905" y="6383800"/>
            <a:ext cx="1412596" cy="349733"/>
          </a:xfrm>
          <a:prstGeom prst="rect">
            <a:avLst/>
          </a:prstGeom>
          <a:noFill/>
          <a:ln>
            <a:noFill/>
          </a:ln>
        </p:spPr>
      </p:pic>
      <p:graphicFrame>
        <p:nvGraphicFramePr>
          <p:cNvPr id="11" name="Content Placeholder 3">
            <a:extLst>
              <a:ext uri="{FF2B5EF4-FFF2-40B4-BE49-F238E27FC236}">
                <a16:creationId xmlns:a16="http://schemas.microsoft.com/office/drawing/2014/main" id="{A3BB33C4-3BF4-4898-8584-1B2B9E806AC2}"/>
              </a:ext>
            </a:extLst>
          </p:cNvPr>
          <p:cNvGraphicFramePr>
            <a:graphicFrameLocks/>
          </p:cNvGraphicFramePr>
          <p:nvPr>
            <p:extLst>
              <p:ext uri="{D42A27DB-BD31-4B8C-83A1-F6EECF244321}">
                <p14:modId xmlns:p14="http://schemas.microsoft.com/office/powerpoint/2010/main" val="119774724"/>
              </p:ext>
            </p:extLst>
          </p:nvPr>
        </p:nvGraphicFramePr>
        <p:xfrm>
          <a:off x="866603" y="1588625"/>
          <a:ext cx="10515600" cy="503237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068639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36</a:t>
            </a:fld>
            <a:endParaRPr kern="0">
              <a:solidFill>
                <a:srgbClr val="FFFFFF"/>
              </a:solidFill>
            </a:endParaRPr>
          </a:p>
        </p:txBody>
      </p:sp>
      <p:pic>
        <p:nvPicPr>
          <p:cNvPr id="128" name="Google Shape;128;p18"/>
          <p:cNvPicPr preferRelativeResize="0"/>
          <p:nvPr>
            <p:custDataLst>
              <p:tags r:id="rId3"/>
            </p:custDataLst>
          </p:nvPr>
        </p:nvPicPr>
        <p:blipFill rotWithShape="1">
          <a:blip r:embed="rId9">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493734" y="417907"/>
            <a:ext cx="11252203" cy="767641"/>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Les professions liées à la vente et à la gestion de projets représentent près de 60 % des professions dans ces villes</a:t>
            </a:r>
            <a:endParaRPr sz="2400" kern="0" dirty="0">
              <a:solidFill>
                <a:srgbClr val="000000"/>
              </a:solidFill>
              <a:latin typeface="Source Sans Pro"/>
              <a:ea typeface="Source Sans Pro"/>
              <a:cs typeface="Source Sans Pro"/>
              <a:sym typeface="Source Sans Pro"/>
            </a:endParaRPr>
          </a:p>
        </p:txBody>
      </p:sp>
      <p:pic>
        <p:nvPicPr>
          <p:cNvPr id="133" name="Google Shape;133;p18"/>
          <p:cNvPicPr preferRelativeResize="0"/>
          <p:nvPr>
            <p:custDataLst>
              <p:tags r:id="rId6"/>
            </p:custDataLst>
          </p:nvPr>
        </p:nvPicPr>
        <p:blipFill>
          <a:blip r:embed="rId10">
            <a:alphaModFix/>
          </a:blip>
          <a:stretch>
            <a:fillRect/>
          </a:stretch>
        </p:blipFill>
        <p:spPr>
          <a:xfrm>
            <a:off x="10675905" y="6383800"/>
            <a:ext cx="1412596" cy="349733"/>
          </a:xfrm>
          <a:prstGeom prst="rect">
            <a:avLst/>
          </a:prstGeom>
          <a:noFill/>
          <a:ln>
            <a:noFill/>
          </a:ln>
        </p:spPr>
      </p:pic>
      <p:graphicFrame>
        <p:nvGraphicFramePr>
          <p:cNvPr id="9" name="Content Placeholder 3">
            <a:extLst>
              <a:ext uri="{FF2B5EF4-FFF2-40B4-BE49-F238E27FC236}">
                <a16:creationId xmlns:a16="http://schemas.microsoft.com/office/drawing/2014/main" id="{C92DCB03-B00A-4520-8A08-570AD033F902}"/>
              </a:ext>
            </a:extLst>
          </p:cNvPr>
          <p:cNvGraphicFramePr>
            <a:graphicFrameLocks/>
          </p:cNvGraphicFramePr>
          <p:nvPr>
            <p:extLst>
              <p:ext uri="{D42A27DB-BD31-4B8C-83A1-F6EECF244321}">
                <p14:modId xmlns:p14="http://schemas.microsoft.com/office/powerpoint/2010/main" val="3634329058"/>
              </p:ext>
            </p:extLst>
          </p:nvPr>
        </p:nvGraphicFramePr>
        <p:xfrm>
          <a:off x="546753" y="1454325"/>
          <a:ext cx="11353800" cy="503237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911869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Picture 4">
            <a:extLst>
              <a:ext uri="{FF2B5EF4-FFF2-40B4-BE49-F238E27FC236}">
                <a16:creationId xmlns:a16="http://schemas.microsoft.com/office/drawing/2014/main" id="{A0CA1667-63E5-44D0-AD95-38670D6A875D}"/>
              </a:ext>
            </a:extLst>
          </p:cNvPr>
          <p:cNvPicPr>
            <a:picLocks noChangeAspect="1"/>
          </p:cNvPicPr>
          <p:nvPr>
            <p:custDataLst>
              <p:tags r:id="rId1"/>
            </p:custDataLst>
          </p:nvPr>
        </p:nvPicPr>
        <p:blipFill>
          <a:blip r:embed="rId5"/>
          <a:stretch>
            <a:fillRect/>
          </a:stretch>
        </p:blipFill>
        <p:spPr>
          <a:xfrm>
            <a:off x="2575" y="1338"/>
            <a:ext cx="12188827" cy="6856215"/>
          </a:xfrm>
          <a:prstGeom prst="rect">
            <a:avLst/>
          </a:prstGeom>
        </p:spPr>
      </p:pic>
      <p:sp>
        <p:nvSpPr>
          <p:cNvPr id="245" name="Google Shape;245;p24"/>
          <p:cNvSpPr txBox="1"/>
          <p:nvPr>
            <p:custDataLst>
              <p:tags r:id="rId2"/>
            </p:custDataLst>
          </p:nvPr>
        </p:nvSpPr>
        <p:spPr>
          <a:xfrm>
            <a:off x="1027000" y="3666667"/>
            <a:ext cx="10913466" cy="1380072"/>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fr-BE" sz="2400" b="1" kern="0" dirty="0">
                <a:solidFill>
                  <a:srgbClr val="000000"/>
                </a:solidFill>
                <a:latin typeface="Source Sans Pro"/>
                <a:ea typeface="Source Sans Pro"/>
                <a:cs typeface="Source Sans Pro"/>
                <a:sym typeface="Source Sans Pro"/>
              </a:rPr>
              <a:t>Quelles sont les caractéristiques des membres exerçant des professions émergentes/en déclin ? </a:t>
            </a:r>
            <a:r>
              <a:rPr lang="fr-BE" sz="2400" b="1" kern="0" dirty="0">
                <a:latin typeface="Source Sans Pro"/>
                <a:ea typeface="Source Sans Pro"/>
                <a:cs typeface="Source Sans Pro"/>
                <a:sym typeface="Source Sans Pro"/>
              </a:rPr>
              <a:t>Comment peuvent-ils passer de professions </a:t>
            </a:r>
            <a:r>
              <a:rPr lang="fr-BE" sz="2400" b="1" kern="0" dirty="0">
                <a:solidFill>
                  <a:srgbClr val="000000"/>
                </a:solidFill>
                <a:latin typeface="Source Sans Pro"/>
                <a:ea typeface="Source Sans Pro"/>
                <a:cs typeface="Source Sans Pro"/>
                <a:sym typeface="Source Sans Pro"/>
              </a:rPr>
              <a:t>en déclin à des professions émergentes ?</a:t>
            </a:r>
            <a:endParaRPr sz="2400" b="1" kern="0" dirty="0">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287374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38</a:t>
            </a:fld>
            <a:endParaRPr kern="0">
              <a:solidFill>
                <a:srgbClr val="FFFFFF"/>
              </a:solidFill>
            </a:endParaRPr>
          </a:p>
        </p:txBody>
      </p:sp>
      <p:pic>
        <p:nvPicPr>
          <p:cNvPr id="128" name="Google Shape;128;p18"/>
          <p:cNvPicPr preferRelativeResize="0"/>
          <p:nvPr>
            <p:custDataLst>
              <p:tags r:id="rId3"/>
            </p:custDataLst>
          </p:nvPr>
        </p:nvPicPr>
        <p:blipFill rotWithShape="1">
          <a:blip r:embed="rId10">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546753" y="417909"/>
            <a:ext cx="11199184" cy="4616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 « Les professions les plus émergentes et en déclin en France »</a:t>
            </a:r>
            <a:endParaRPr sz="2400" kern="0" dirty="0">
              <a:solidFill>
                <a:srgbClr val="000000"/>
              </a:solidFill>
              <a:latin typeface="Source Sans Pro"/>
              <a:ea typeface="Source Sans Pro"/>
              <a:cs typeface="Source Sans Pro"/>
              <a:sym typeface="Source Sans Pro"/>
            </a:endParaRPr>
          </a:p>
        </p:txBody>
      </p:sp>
      <p:pic>
        <p:nvPicPr>
          <p:cNvPr id="133" name="Google Shape;133;p18"/>
          <p:cNvPicPr preferRelativeResize="0"/>
          <p:nvPr>
            <p:custDataLst>
              <p:tags r:id="rId6"/>
            </p:custDataLst>
          </p:nvPr>
        </p:nvPicPr>
        <p:blipFill>
          <a:blip r:embed="rId11">
            <a:alphaModFix/>
          </a:blip>
          <a:stretch>
            <a:fillRect/>
          </a:stretch>
        </p:blipFill>
        <p:spPr>
          <a:xfrm>
            <a:off x="10675905" y="6383800"/>
            <a:ext cx="1412596" cy="349733"/>
          </a:xfrm>
          <a:prstGeom prst="rect">
            <a:avLst/>
          </a:prstGeom>
          <a:noFill/>
          <a:ln>
            <a:noFill/>
          </a:ln>
        </p:spPr>
      </p:pic>
      <p:pic>
        <p:nvPicPr>
          <p:cNvPr id="10" name="Picture 9">
            <a:extLst>
              <a:ext uri="{FF2B5EF4-FFF2-40B4-BE49-F238E27FC236}">
                <a16:creationId xmlns:a16="http://schemas.microsoft.com/office/drawing/2014/main" id="{BEC0DE72-037F-CF46-B181-06C06B336BDE}"/>
              </a:ext>
            </a:extLst>
          </p:cNvPr>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2779262" y="1010023"/>
            <a:ext cx="6542504" cy="5373577"/>
          </a:xfrm>
          <a:prstGeom prst="rect">
            <a:avLst/>
          </a:prstGeom>
        </p:spPr>
      </p:pic>
    </p:spTree>
    <p:extLst>
      <p:ext uri="{BB962C8B-B14F-4D97-AF65-F5344CB8AC3E}">
        <p14:creationId xmlns:p14="http://schemas.microsoft.com/office/powerpoint/2010/main" val="3229474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39</a:t>
            </a:fld>
            <a:endParaRPr kern="0">
              <a:solidFill>
                <a:srgbClr val="FFFFFF"/>
              </a:solidFill>
            </a:endParaRPr>
          </a:p>
        </p:txBody>
      </p:sp>
      <p:pic>
        <p:nvPicPr>
          <p:cNvPr id="128" name="Google Shape;128;p18"/>
          <p:cNvPicPr preferRelativeResize="0"/>
          <p:nvPr>
            <p:custDataLst>
              <p:tags r:id="rId3"/>
            </p:custDataLst>
          </p:nvPr>
        </p:nvPicPr>
        <p:blipFill rotWithShape="1">
          <a:blip r:embed="rId22">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546753" y="417908"/>
            <a:ext cx="11199184" cy="872922"/>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Les membres exerçant des professions en déclin sont deux fois plus </a:t>
            </a:r>
            <a:r>
              <a:rPr lang="fr-BE" sz="2400" kern="0" dirty="0">
                <a:solidFill>
                  <a:srgbClr val="000000"/>
                </a:solidFill>
                <a:latin typeface="Source Sans Pro"/>
                <a:ea typeface="Source Sans Pro"/>
                <a:sym typeface="Source Sans Pro"/>
              </a:rPr>
              <a:t>nombreux que ceux exerçant des professions émergentes</a:t>
            </a:r>
            <a:endParaRPr sz="2400" kern="0" dirty="0">
              <a:solidFill>
                <a:srgbClr val="000000"/>
              </a:solidFill>
              <a:latin typeface="Source Sans Pro"/>
              <a:ea typeface="Source Sans Pro"/>
              <a:sym typeface="Source Sans Pro"/>
            </a:endParaRPr>
          </a:p>
        </p:txBody>
      </p:sp>
      <p:pic>
        <p:nvPicPr>
          <p:cNvPr id="133" name="Google Shape;133;p18"/>
          <p:cNvPicPr preferRelativeResize="0"/>
          <p:nvPr>
            <p:custDataLst>
              <p:tags r:id="rId6"/>
            </p:custDataLst>
          </p:nvPr>
        </p:nvPicPr>
        <p:blipFill>
          <a:blip r:embed="rId23">
            <a:alphaModFix/>
          </a:blip>
          <a:stretch>
            <a:fillRect/>
          </a:stretch>
        </p:blipFill>
        <p:spPr>
          <a:xfrm>
            <a:off x="10675905" y="6383800"/>
            <a:ext cx="1412596" cy="349733"/>
          </a:xfrm>
          <a:prstGeom prst="rect">
            <a:avLst/>
          </a:prstGeom>
          <a:noFill/>
          <a:ln>
            <a:noFill/>
          </a:ln>
        </p:spPr>
      </p:pic>
      <p:grpSp>
        <p:nvGrpSpPr>
          <p:cNvPr id="11" name="Group 10">
            <a:extLst>
              <a:ext uri="{FF2B5EF4-FFF2-40B4-BE49-F238E27FC236}">
                <a16:creationId xmlns:a16="http://schemas.microsoft.com/office/drawing/2014/main" id="{19D6D99C-34F4-AC45-A4E2-BC0689BBAD78}"/>
              </a:ext>
            </a:extLst>
          </p:cNvPr>
          <p:cNvGrpSpPr/>
          <p:nvPr>
            <p:custDataLst>
              <p:tags r:id="rId7"/>
            </p:custDataLst>
          </p:nvPr>
        </p:nvGrpSpPr>
        <p:grpSpPr>
          <a:xfrm>
            <a:off x="3898764" y="1769008"/>
            <a:ext cx="3135029" cy="4415768"/>
            <a:chOff x="4139228" y="1552436"/>
            <a:chExt cx="3135029" cy="4415768"/>
          </a:xfrm>
          <a:solidFill>
            <a:schemeClr val="tx1">
              <a:lumMod val="50000"/>
              <a:lumOff val="50000"/>
            </a:schemeClr>
          </a:solidFill>
        </p:grpSpPr>
        <p:grpSp>
          <p:nvGrpSpPr>
            <p:cNvPr id="12" name="Group 11">
              <a:extLst>
                <a:ext uri="{FF2B5EF4-FFF2-40B4-BE49-F238E27FC236}">
                  <a16:creationId xmlns:a16="http://schemas.microsoft.com/office/drawing/2014/main" id="{9028ECF7-8F21-B749-A7AD-7BDD67CAA416}"/>
                </a:ext>
              </a:extLst>
            </p:cNvPr>
            <p:cNvGrpSpPr/>
            <p:nvPr/>
          </p:nvGrpSpPr>
          <p:grpSpPr>
            <a:xfrm>
              <a:off x="4139229" y="2439034"/>
              <a:ext cx="1612797" cy="886598"/>
              <a:chOff x="4055660" y="1825388"/>
              <a:chExt cx="2322527" cy="1207826"/>
            </a:xfrm>
            <a:grpFill/>
          </p:grpSpPr>
          <p:grpSp>
            <p:nvGrpSpPr>
              <p:cNvPr id="134" name="Group 133">
                <a:extLst>
                  <a:ext uri="{FF2B5EF4-FFF2-40B4-BE49-F238E27FC236}">
                    <a16:creationId xmlns:a16="http://schemas.microsoft.com/office/drawing/2014/main" id="{70EABFE4-FB54-854E-889B-C4E789DFAB5E}"/>
                  </a:ext>
                </a:extLst>
              </p:cNvPr>
              <p:cNvGrpSpPr/>
              <p:nvPr/>
            </p:nvGrpSpPr>
            <p:grpSpPr>
              <a:xfrm>
                <a:off x="4055660" y="1825388"/>
                <a:ext cx="2322527" cy="603913"/>
                <a:chOff x="4055660" y="1825388"/>
                <a:chExt cx="2322527" cy="603913"/>
              </a:xfrm>
              <a:grpFill/>
            </p:grpSpPr>
            <p:pic>
              <p:nvPicPr>
                <p:cNvPr id="141" name="Graphic 140" descr="User">
                  <a:extLst>
                    <a:ext uri="{FF2B5EF4-FFF2-40B4-BE49-F238E27FC236}">
                      <a16:creationId xmlns:a16="http://schemas.microsoft.com/office/drawing/2014/main" id="{615A9E33-5E45-FF46-9DFC-C672A7FA8A0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142" name="Graphic 141" descr="User">
                  <a:extLst>
                    <a:ext uri="{FF2B5EF4-FFF2-40B4-BE49-F238E27FC236}">
                      <a16:creationId xmlns:a16="http://schemas.microsoft.com/office/drawing/2014/main" id="{EB3FDE1F-8931-1948-B998-A515697B5DF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143" name="Graphic 142" descr="User">
                  <a:extLst>
                    <a:ext uri="{FF2B5EF4-FFF2-40B4-BE49-F238E27FC236}">
                      <a16:creationId xmlns:a16="http://schemas.microsoft.com/office/drawing/2014/main" id="{13615BB9-C88C-734B-B9B1-0EB7A6D768D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144" name="Graphic 143" descr="User">
                  <a:extLst>
                    <a:ext uri="{FF2B5EF4-FFF2-40B4-BE49-F238E27FC236}">
                      <a16:creationId xmlns:a16="http://schemas.microsoft.com/office/drawing/2014/main" id="{D8CDCBD1-E556-A247-AB01-5C20EC35711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pic>
              <p:nvPicPr>
                <p:cNvPr id="145" name="Graphic 144" descr="User">
                  <a:extLst>
                    <a:ext uri="{FF2B5EF4-FFF2-40B4-BE49-F238E27FC236}">
                      <a16:creationId xmlns:a16="http://schemas.microsoft.com/office/drawing/2014/main" id="{75D4D2DC-E236-0147-9798-79C6EE8C4E6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74274" y="1825388"/>
                  <a:ext cx="603913" cy="603913"/>
                </a:xfrm>
                <a:prstGeom prst="rect">
                  <a:avLst/>
                </a:prstGeom>
              </p:spPr>
            </p:pic>
          </p:grpSp>
          <p:grpSp>
            <p:nvGrpSpPr>
              <p:cNvPr id="135" name="Group 134">
                <a:extLst>
                  <a:ext uri="{FF2B5EF4-FFF2-40B4-BE49-F238E27FC236}">
                    <a16:creationId xmlns:a16="http://schemas.microsoft.com/office/drawing/2014/main" id="{F91EFA1C-BE12-3446-A54B-4394802EB569}"/>
                  </a:ext>
                </a:extLst>
              </p:cNvPr>
              <p:cNvGrpSpPr/>
              <p:nvPr/>
            </p:nvGrpSpPr>
            <p:grpSpPr>
              <a:xfrm>
                <a:off x="4055660" y="2429301"/>
                <a:ext cx="2322527" cy="603913"/>
                <a:chOff x="4055660" y="1825388"/>
                <a:chExt cx="2322527" cy="603913"/>
              </a:xfrm>
              <a:grpFill/>
            </p:grpSpPr>
            <p:pic>
              <p:nvPicPr>
                <p:cNvPr id="136" name="Graphic 135" descr="User">
                  <a:extLst>
                    <a:ext uri="{FF2B5EF4-FFF2-40B4-BE49-F238E27FC236}">
                      <a16:creationId xmlns:a16="http://schemas.microsoft.com/office/drawing/2014/main" id="{C75934DE-BB83-AA48-99FD-48D8BAC0B69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137" name="Graphic 136" descr="User">
                  <a:extLst>
                    <a:ext uri="{FF2B5EF4-FFF2-40B4-BE49-F238E27FC236}">
                      <a16:creationId xmlns:a16="http://schemas.microsoft.com/office/drawing/2014/main" id="{D0E22C4F-06B4-0640-8FB4-043078A1C66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138" name="Graphic 137" descr="User">
                  <a:extLst>
                    <a:ext uri="{FF2B5EF4-FFF2-40B4-BE49-F238E27FC236}">
                      <a16:creationId xmlns:a16="http://schemas.microsoft.com/office/drawing/2014/main" id="{A9EE8D91-2CD4-1242-A6DF-6CAE763C679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139" name="Graphic 138" descr="User">
                  <a:extLst>
                    <a:ext uri="{FF2B5EF4-FFF2-40B4-BE49-F238E27FC236}">
                      <a16:creationId xmlns:a16="http://schemas.microsoft.com/office/drawing/2014/main" id="{A60675CF-A42A-DF4E-A7F4-777CA12A5C4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pic>
              <p:nvPicPr>
                <p:cNvPr id="140" name="Graphic 139" descr="User">
                  <a:extLst>
                    <a:ext uri="{FF2B5EF4-FFF2-40B4-BE49-F238E27FC236}">
                      <a16:creationId xmlns:a16="http://schemas.microsoft.com/office/drawing/2014/main" id="{E1455949-78DC-0148-90FE-26E3F8CF94D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74274" y="1825388"/>
                  <a:ext cx="603913" cy="603913"/>
                </a:xfrm>
                <a:prstGeom prst="rect">
                  <a:avLst/>
                </a:prstGeom>
              </p:spPr>
            </p:pic>
          </p:grpSp>
        </p:grpSp>
        <p:grpSp>
          <p:nvGrpSpPr>
            <p:cNvPr id="13" name="Group 12">
              <a:extLst>
                <a:ext uri="{FF2B5EF4-FFF2-40B4-BE49-F238E27FC236}">
                  <a16:creationId xmlns:a16="http://schemas.microsoft.com/office/drawing/2014/main" id="{F1AB5B8C-8551-A045-9151-F8E122E2516A}"/>
                </a:ext>
              </a:extLst>
            </p:cNvPr>
            <p:cNvGrpSpPr/>
            <p:nvPr/>
          </p:nvGrpSpPr>
          <p:grpSpPr>
            <a:xfrm>
              <a:off x="5661460" y="2439034"/>
              <a:ext cx="1612797" cy="886598"/>
              <a:chOff x="4055660" y="1825388"/>
              <a:chExt cx="2322527" cy="1207826"/>
            </a:xfrm>
            <a:grpFill/>
          </p:grpSpPr>
          <p:grpSp>
            <p:nvGrpSpPr>
              <p:cNvPr id="114" name="Group 113">
                <a:extLst>
                  <a:ext uri="{FF2B5EF4-FFF2-40B4-BE49-F238E27FC236}">
                    <a16:creationId xmlns:a16="http://schemas.microsoft.com/office/drawing/2014/main" id="{B5ECDD49-A4EC-E340-BBBE-6EEE8B8E2777}"/>
                  </a:ext>
                </a:extLst>
              </p:cNvPr>
              <p:cNvGrpSpPr/>
              <p:nvPr/>
            </p:nvGrpSpPr>
            <p:grpSpPr>
              <a:xfrm>
                <a:off x="4055660" y="1825388"/>
                <a:ext cx="2322527" cy="603913"/>
                <a:chOff x="4055660" y="1825388"/>
                <a:chExt cx="2322527" cy="603913"/>
              </a:xfrm>
              <a:grpFill/>
            </p:grpSpPr>
            <p:pic>
              <p:nvPicPr>
                <p:cNvPr id="121" name="Graphic 120" descr="User">
                  <a:extLst>
                    <a:ext uri="{FF2B5EF4-FFF2-40B4-BE49-F238E27FC236}">
                      <a16:creationId xmlns:a16="http://schemas.microsoft.com/office/drawing/2014/main" id="{A4ADB814-E7AB-394F-A4D3-A5017BF69A4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122" name="Graphic 121" descr="User">
                  <a:extLst>
                    <a:ext uri="{FF2B5EF4-FFF2-40B4-BE49-F238E27FC236}">
                      <a16:creationId xmlns:a16="http://schemas.microsoft.com/office/drawing/2014/main" id="{DA730BAD-902F-6E40-BEF8-1D5707A8CCB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123" name="Graphic 122" descr="User">
                  <a:extLst>
                    <a:ext uri="{FF2B5EF4-FFF2-40B4-BE49-F238E27FC236}">
                      <a16:creationId xmlns:a16="http://schemas.microsoft.com/office/drawing/2014/main" id="{4388A037-F32D-6349-9829-CFC7AD9B0D4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124" name="Graphic 123" descr="User">
                  <a:extLst>
                    <a:ext uri="{FF2B5EF4-FFF2-40B4-BE49-F238E27FC236}">
                      <a16:creationId xmlns:a16="http://schemas.microsoft.com/office/drawing/2014/main" id="{3154019F-61C5-BF4F-B756-FE3660164EB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pic>
              <p:nvPicPr>
                <p:cNvPr id="125" name="Graphic 124" descr="User">
                  <a:extLst>
                    <a:ext uri="{FF2B5EF4-FFF2-40B4-BE49-F238E27FC236}">
                      <a16:creationId xmlns:a16="http://schemas.microsoft.com/office/drawing/2014/main" id="{422998AE-F7E2-A746-B45B-39DE3361632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74274" y="1825388"/>
                  <a:ext cx="603913" cy="603913"/>
                </a:xfrm>
                <a:prstGeom prst="rect">
                  <a:avLst/>
                </a:prstGeom>
              </p:spPr>
            </p:pic>
          </p:grpSp>
          <p:grpSp>
            <p:nvGrpSpPr>
              <p:cNvPr id="115" name="Group 114">
                <a:extLst>
                  <a:ext uri="{FF2B5EF4-FFF2-40B4-BE49-F238E27FC236}">
                    <a16:creationId xmlns:a16="http://schemas.microsoft.com/office/drawing/2014/main" id="{B45EBF9E-C0D9-8E42-BCCD-789795403E3D}"/>
                  </a:ext>
                </a:extLst>
              </p:cNvPr>
              <p:cNvGrpSpPr/>
              <p:nvPr/>
            </p:nvGrpSpPr>
            <p:grpSpPr>
              <a:xfrm>
                <a:off x="4055660" y="2429301"/>
                <a:ext cx="2322527" cy="603913"/>
                <a:chOff x="4055660" y="1825388"/>
                <a:chExt cx="2322527" cy="603913"/>
              </a:xfrm>
              <a:grpFill/>
            </p:grpSpPr>
            <p:pic>
              <p:nvPicPr>
                <p:cNvPr id="116" name="Graphic 115" descr="User">
                  <a:extLst>
                    <a:ext uri="{FF2B5EF4-FFF2-40B4-BE49-F238E27FC236}">
                      <a16:creationId xmlns:a16="http://schemas.microsoft.com/office/drawing/2014/main" id="{5F3C4529-D3CE-4049-AF0B-CB2323CCD38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117" name="Graphic 116" descr="User">
                  <a:extLst>
                    <a:ext uri="{FF2B5EF4-FFF2-40B4-BE49-F238E27FC236}">
                      <a16:creationId xmlns:a16="http://schemas.microsoft.com/office/drawing/2014/main" id="{2CEAE0A2-4247-7742-9C45-1D49E720539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118" name="Graphic 117" descr="User">
                  <a:extLst>
                    <a:ext uri="{FF2B5EF4-FFF2-40B4-BE49-F238E27FC236}">
                      <a16:creationId xmlns:a16="http://schemas.microsoft.com/office/drawing/2014/main" id="{A389AF83-B39C-D946-81E6-7DB1104D842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119" name="Graphic 118" descr="User">
                  <a:extLst>
                    <a:ext uri="{FF2B5EF4-FFF2-40B4-BE49-F238E27FC236}">
                      <a16:creationId xmlns:a16="http://schemas.microsoft.com/office/drawing/2014/main" id="{02867791-D63D-2445-8BF5-6AA60A78672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pic>
              <p:nvPicPr>
                <p:cNvPr id="120" name="Graphic 119" descr="User">
                  <a:extLst>
                    <a:ext uri="{FF2B5EF4-FFF2-40B4-BE49-F238E27FC236}">
                      <a16:creationId xmlns:a16="http://schemas.microsoft.com/office/drawing/2014/main" id="{C4C01ABB-B117-D24F-9615-35F25EAD9F4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74274" y="1825388"/>
                  <a:ext cx="603913" cy="603913"/>
                </a:xfrm>
                <a:prstGeom prst="rect">
                  <a:avLst/>
                </a:prstGeom>
              </p:spPr>
            </p:pic>
          </p:grpSp>
        </p:grpSp>
        <p:grpSp>
          <p:nvGrpSpPr>
            <p:cNvPr id="14" name="Group 13">
              <a:extLst>
                <a:ext uri="{FF2B5EF4-FFF2-40B4-BE49-F238E27FC236}">
                  <a16:creationId xmlns:a16="http://schemas.microsoft.com/office/drawing/2014/main" id="{E9C6168F-71E7-AD47-9DBD-816495722B54}"/>
                </a:ext>
              </a:extLst>
            </p:cNvPr>
            <p:cNvGrpSpPr/>
            <p:nvPr/>
          </p:nvGrpSpPr>
          <p:grpSpPr>
            <a:xfrm>
              <a:off x="4139228" y="1552436"/>
              <a:ext cx="3135029" cy="4415768"/>
              <a:chOff x="4139228" y="1552436"/>
              <a:chExt cx="3135029" cy="4415768"/>
            </a:xfrm>
            <a:grpFill/>
          </p:grpSpPr>
          <p:grpSp>
            <p:nvGrpSpPr>
              <p:cNvPr id="15" name="Group 14">
                <a:extLst>
                  <a:ext uri="{FF2B5EF4-FFF2-40B4-BE49-F238E27FC236}">
                    <a16:creationId xmlns:a16="http://schemas.microsoft.com/office/drawing/2014/main" id="{527E1154-0D7A-BD4F-AFD4-762F3416BE92}"/>
                  </a:ext>
                </a:extLst>
              </p:cNvPr>
              <p:cNvGrpSpPr/>
              <p:nvPr/>
            </p:nvGrpSpPr>
            <p:grpSpPr>
              <a:xfrm>
                <a:off x="4139229" y="1552436"/>
                <a:ext cx="1612797" cy="886598"/>
                <a:chOff x="4055660" y="1825388"/>
                <a:chExt cx="2322527" cy="1207826"/>
              </a:xfrm>
              <a:grpFill/>
            </p:grpSpPr>
            <p:grpSp>
              <p:nvGrpSpPr>
                <p:cNvPr id="102" name="Group 101">
                  <a:extLst>
                    <a:ext uri="{FF2B5EF4-FFF2-40B4-BE49-F238E27FC236}">
                      <a16:creationId xmlns:a16="http://schemas.microsoft.com/office/drawing/2014/main" id="{FF3F8DC2-0DAA-8344-A6CF-D7FDD1DD41AF}"/>
                    </a:ext>
                  </a:extLst>
                </p:cNvPr>
                <p:cNvGrpSpPr/>
                <p:nvPr/>
              </p:nvGrpSpPr>
              <p:grpSpPr>
                <a:xfrm>
                  <a:off x="4055660" y="1825388"/>
                  <a:ext cx="2322527" cy="603913"/>
                  <a:chOff x="4055660" y="1825388"/>
                  <a:chExt cx="2322527" cy="603913"/>
                </a:xfrm>
                <a:grpFill/>
              </p:grpSpPr>
              <p:pic>
                <p:nvPicPr>
                  <p:cNvPr id="109" name="Graphic 108" descr="User">
                    <a:extLst>
                      <a:ext uri="{FF2B5EF4-FFF2-40B4-BE49-F238E27FC236}">
                        <a16:creationId xmlns:a16="http://schemas.microsoft.com/office/drawing/2014/main" id="{5A49CAF3-EA93-8C43-812C-5B385639E72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055660" y="1825388"/>
                    <a:ext cx="603913" cy="603913"/>
                  </a:xfrm>
                  <a:prstGeom prst="rect">
                    <a:avLst/>
                  </a:prstGeom>
                </p:spPr>
              </p:pic>
              <p:pic>
                <p:nvPicPr>
                  <p:cNvPr id="110" name="Graphic 109" descr="User">
                    <a:extLst>
                      <a:ext uri="{FF2B5EF4-FFF2-40B4-BE49-F238E27FC236}">
                        <a16:creationId xmlns:a16="http://schemas.microsoft.com/office/drawing/2014/main" id="{0B36B115-8C6B-FC47-9183-EDA21FFA2C2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481015" y="1825388"/>
                    <a:ext cx="603913" cy="603913"/>
                  </a:xfrm>
                  <a:prstGeom prst="rect">
                    <a:avLst/>
                  </a:prstGeom>
                </p:spPr>
              </p:pic>
              <p:pic>
                <p:nvPicPr>
                  <p:cNvPr id="111" name="Graphic 110" descr="User">
                    <a:extLst>
                      <a:ext uri="{FF2B5EF4-FFF2-40B4-BE49-F238E27FC236}">
                        <a16:creationId xmlns:a16="http://schemas.microsoft.com/office/drawing/2014/main" id="{E7DECB43-FCA0-9D40-A6E4-B047345F422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112" name="Graphic 111" descr="User">
                    <a:extLst>
                      <a:ext uri="{FF2B5EF4-FFF2-40B4-BE49-F238E27FC236}">
                        <a16:creationId xmlns:a16="http://schemas.microsoft.com/office/drawing/2014/main" id="{53EA220D-6896-3340-804E-9A12A0CFC32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pic>
                <p:nvPicPr>
                  <p:cNvPr id="113" name="Graphic 112" descr="User">
                    <a:extLst>
                      <a:ext uri="{FF2B5EF4-FFF2-40B4-BE49-F238E27FC236}">
                        <a16:creationId xmlns:a16="http://schemas.microsoft.com/office/drawing/2014/main" id="{03E5219E-EA5B-B043-81A3-CD51B7A4A9F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74274" y="1825388"/>
                    <a:ext cx="603913" cy="603913"/>
                  </a:xfrm>
                  <a:prstGeom prst="rect">
                    <a:avLst/>
                  </a:prstGeom>
                </p:spPr>
              </p:pic>
            </p:grpSp>
            <p:grpSp>
              <p:nvGrpSpPr>
                <p:cNvPr id="103" name="Group 102">
                  <a:extLst>
                    <a:ext uri="{FF2B5EF4-FFF2-40B4-BE49-F238E27FC236}">
                      <a16:creationId xmlns:a16="http://schemas.microsoft.com/office/drawing/2014/main" id="{B525C885-7194-EC4A-A8FC-BF1CDC08E6B6}"/>
                    </a:ext>
                  </a:extLst>
                </p:cNvPr>
                <p:cNvGrpSpPr/>
                <p:nvPr/>
              </p:nvGrpSpPr>
              <p:grpSpPr>
                <a:xfrm>
                  <a:off x="4055660" y="2429301"/>
                  <a:ext cx="2322527" cy="603913"/>
                  <a:chOff x="4055660" y="1825388"/>
                  <a:chExt cx="2322527" cy="603913"/>
                </a:xfrm>
                <a:grpFill/>
              </p:grpSpPr>
              <p:pic>
                <p:nvPicPr>
                  <p:cNvPr id="104" name="Graphic 103" descr="User">
                    <a:extLst>
                      <a:ext uri="{FF2B5EF4-FFF2-40B4-BE49-F238E27FC236}">
                        <a16:creationId xmlns:a16="http://schemas.microsoft.com/office/drawing/2014/main" id="{3CCF00BC-0845-B648-9023-296289695B3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105" name="Graphic 104" descr="User">
                    <a:extLst>
                      <a:ext uri="{FF2B5EF4-FFF2-40B4-BE49-F238E27FC236}">
                        <a16:creationId xmlns:a16="http://schemas.microsoft.com/office/drawing/2014/main" id="{6011F384-0F32-F541-8748-45BC3D25FCE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106" name="Graphic 105" descr="User">
                    <a:extLst>
                      <a:ext uri="{FF2B5EF4-FFF2-40B4-BE49-F238E27FC236}">
                        <a16:creationId xmlns:a16="http://schemas.microsoft.com/office/drawing/2014/main" id="{07AE6DD2-C9C2-D245-8EBB-2FAB3AD77EB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107" name="Graphic 106" descr="User">
                    <a:extLst>
                      <a:ext uri="{FF2B5EF4-FFF2-40B4-BE49-F238E27FC236}">
                        <a16:creationId xmlns:a16="http://schemas.microsoft.com/office/drawing/2014/main" id="{F9CCD2C9-0458-7941-93B9-4D34529DFAF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pic>
                <p:nvPicPr>
                  <p:cNvPr id="108" name="Graphic 107" descr="User">
                    <a:extLst>
                      <a:ext uri="{FF2B5EF4-FFF2-40B4-BE49-F238E27FC236}">
                        <a16:creationId xmlns:a16="http://schemas.microsoft.com/office/drawing/2014/main" id="{FC6F00D5-5724-E040-B101-3DCFBAE7BF9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74274" y="1825388"/>
                    <a:ext cx="603913" cy="603913"/>
                  </a:xfrm>
                  <a:prstGeom prst="rect">
                    <a:avLst/>
                  </a:prstGeom>
                </p:spPr>
              </p:pic>
            </p:grpSp>
          </p:grpSp>
          <p:grpSp>
            <p:nvGrpSpPr>
              <p:cNvPr id="16" name="Group 15">
                <a:extLst>
                  <a:ext uri="{FF2B5EF4-FFF2-40B4-BE49-F238E27FC236}">
                    <a16:creationId xmlns:a16="http://schemas.microsoft.com/office/drawing/2014/main" id="{142FDBA9-A267-024A-8966-0E586275CF76}"/>
                  </a:ext>
                </a:extLst>
              </p:cNvPr>
              <p:cNvGrpSpPr/>
              <p:nvPr/>
            </p:nvGrpSpPr>
            <p:grpSpPr>
              <a:xfrm>
                <a:off x="5638555" y="1552436"/>
                <a:ext cx="1612797" cy="886598"/>
                <a:chOff x="4055660" y="1825388"/>
                <a:chExt cx="2322527" cy="1207826"/>
              </a:xfrm>
              <a:grpFill/>
            </p:grpSpPr>
            <p:grpSp>
              <p:nvGrpSpPr>
                <p:cNvPr id="90" name="Group 89">
                  <a:extLst>
                    <a:ext uri="{FF2B5EF4-FFF2-40B4-BE49-F238E27FC236}">
                      <a16:creationId xmlns:a16="http://schemas.microsoft.com/office/drawing/2014/main" id="{EDF5F458-BAE8-5A49-8E9E-28346F3B27BE}"/>
                    </a:ext>
                  </a:extLst>
                </p:cNvPr>
                <p:cNvGrpSpPr/>
                <p:nvPr/>
              </p:nvGrpSpPr>
              <p:grpSpPr>
                <a:xfrm>
                  <a:off x="4055660" y="1825388"/>
                  <a:ext cx="2322527" cy="603913"/>
                  <a:chOff x="4055660" y="1825388"/>
                  <a:chExt cx="2322527" cy="603913"/>
                </a:xfrm>
                <a:grpFill/>
              </p:grpSpPr>
              <p:pic>
                <p:nvPicPr>
                  <p:cNvPr id="97" name="Graphic 96" descr="User">
                    <a:extLst>
                      <a:ext uri="{FF2B5EF4-FFF2-40B4-BE49-F238E27FC236}">
                        <a16:creationId xmlns:a16="http://schemas.microsoft.com/office/drawing/2014/main" id="{6D502EBB-E980-9C4F-9BE1-D1087E96A8F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98" name="Graphic 97" descr="User">
                    <a:extLst>
                      <a:ext uri="{FF2B5EF4-FFF2-40B4-BE49-F238E27FC236}">
                        <a16:creationId xmlns:a16="http://schemas.microsoft.com/office/drawing/2014/main" id="{2610E94C-DA82-9B41-9AED-C0F9ECFBB22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99" name="Graphic 98" descr="User">
                    <a:extLst>
                      <a:ext uri="{FF2B5EF4-FFF2-40B4-BE49-F238E27FC236}">
                        <a16:creationId xmlns:a16="http://schemas.microsoft.com/office/drawing/2014/main" id="{EE022F74-A1EB-B04A-979B-DD477CAF890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100" name="Graphic 99" descr="User">
                    <a:extLst>
                      <a:ext uri="{FF2B5EF4-FFF2-40B4-BE49-F238E27FC236}">
                        <a16:creationId xmlns:a16="http://schemas.microsoft.com/office/drawing/2014/main" id="{A30C885E-7790-3549-8016-C2DD5400127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pic>
                <p:nvPicPr>
                  <p:cNvPr id="101" name="Graphic 100" descr="User">
                    <a:extLst>
                      <a:ext uri="{FF2B5EF4-FFF2-40B4-BE49-F238E27FC236}">
                        <a16:creationId xmlns:a16="http://schemas.microsoft.com/office/drawing/2014/main" id="{73C99C7F-2F64-2149-917A-7214290EE9A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74274" y="1825388"/>
                    <a:ext cx="603913" cy="603913"/>
                  </a:xfrm>
                  <a:prstGeom prst="rect">
                    <a:avLst/>
                  </a:prstGeom>
                </p:spPr>
              </p:pic>
            </p:grpSp>
            <p:grpSp>
              <p:nvGrpSpPr>
                <p:cNvPr id="91" name="Group 90">
                  <a:extLst>
                    <a:ext uri="{FF2B5EF4-FFF2-40B4-BE49-F238E27FC236}">
                      <a16:creationId xmlns:a16="http://schemas.microsoft.com/office/drawing/2014/main" id="{3843443B-60EF-9647-BFD0-46EBC3FBAECF}"/>
                    </a:ext>
                  </a:extLst>
                </p:cNvPr>
                <p:cNvGrpSpPr/>
                <p:nvPr/>
              </p:nvGrpSpPr>
              <p:grpSpPr>
                <a:xfrm>
                  <a:off x="4055660" y="2429301"/>
                  <a:ext cx="2322527" cy="603913"/>
                  <a:chOff x="4055660" y="1825388"/>
                  <a:chExt cx="2322527" cy="603913"/>
                </a:xfrm>
                <a:grpFill/>
              </p:grpSpPr>
              <p:pic>
                <p:nvPicPr>
                  <p:cNvPr id="92" name="Graphic 91" descr="User">
                    <a:extLst>
                      <a:ext uri="{FF2B5EF4-FFF2-40B4-BE49-F238E27FC236}">
                        <a16:creationId xmlns:a16="http://schemas.microsoft.com/office/drawing/2014/main" id="{DC862245-13CD-7F43-9B45-C9713C9F34F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93" name="Graphic 92" descr="User">
                    <a:extLst>
                      <a:ext uri="{FF2B5EF4-FFF2-40B4-BE49-F238E27FC236}">
                        <a16:creationId xmlns:a16="http://schemas.microsoft.com/office/drawing/2014/main" id="{DE43D0AA-4E7D-BB45-8BB7-0B9E3CF11D0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94" name="Graphic 93" descr="User">
                    <a:extLst>
                      <a:ext uri="{FF2B5EF4-FFF2-40B4-BE49-F238E27FC236}">
                        <a16:creationId xmlns:a16="http://schemas.microsoft.com/office/drawing/2014/main" id="{57A3C812-3A14-AB40-8841-399F0BBFEE6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95" name="Graphic 94" descr="User">
                    <a:extLst>
                      <a:ext uri="{FF2B5EF4-FFF2-40B4-BE49-F238E27FC236}">
                        <a16:creationId xmlns:a16="http://schemas.microsoft.com/office/drawing/2014/main" id="{986C11DA-F611-DA43-B4F3-1E64DE455A8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pic>
                <p:nvPicPr>
                  <p:cNvPr id="96" name="Graphic 95" descr="User">
                    <a:extLst>
                      <a:ext uri="{FF2B5EF4-FFF2-40B4-BE49-F238E27FC236}">
                        <a16:creationId xmlns:a16="http://schemas.microsoft.com/office/drawing/2014/main" id="{C79FD236-7A09-4745-B7C9-346C2D29EB4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74274" y="1825388"/>
                    <a:ext cx="603913" cy="603913"/>
                  </a:xfrm>
                  <a:prstGeom prst="rect">
                    <a:avLst/>
                  </a:prstGeom>
                </p:spPr>
              </p:pic>
            </p:grpSp>
          </p:grpSp>
          <p:grpSp>
            <p:nvGrpSpPr>
              <p:cNvPr id="17" name="Group 16">
                <a:extLst>
                  <a:ext uri="{FF2B5EF4-FFF2-40B4-BE49-F238E27FC236}">
                    <a16:creationId xmlns:a16="http://schemas.microsoft.com/office/drawing/2014/main" id="{6C9D5D81-1F9D-D445-BE55-40D8BFDF8E4E}"/>
                  </a:ext>
                </a:extLst>
              </p:cNvPr>
              <p:cNvGrpSpPr/>
              <p:nvPr/>
            </p:nvGrpSpPr>
            <p:grpSpPr>
              <a:xfrm>
                <a:off x="4139228" y="3325631"/>
                <a:ext cx="3135029" cy="2642573"/>
                <a:chOff x="4055658" y="1825388"/>
                <a:chExt cx="4514634" cy="3600017"/>
              </a:xfrm>
              <a:grpFill/>
            </p:grpSpPr>
            <p:grpSp>
              <p:nvGrpSpPr>
                <p:cNvPr id="18" name="Group 17">
                  <a:extLst>
                    <a:ext uri="{FF2B5EF4-FFF2-40B4-BE49-F238E27FC236}">
                      <a16:creationId xmlns:a16="http://schemas.microsoft.com/office/drawing/2014/main" id="{50CDFC88-7FFE-6649-B200-77969CFA67B1}"/>
                    </a:ext>
                  </a:extLst>
                </p:cNvPr>
                <p:cNvGrpSpPr/>
                <p:nvPr/>
              </p:nvGrpSpPr>
              <p:grpSpPr>
                <a:xfrm>
                  <a:off x="4055660" y="1825388"/>
                  <a:ext cx="2322527" cy="1207826"/>
                  <a:chOff x="4055660" y="1825388"/>
                  <a:chExt cx="2322527" cy="1207826"/>
                </a:xfrm>
                <a:grpFill/>
              </p:grpSpPr>
              <p:grpSp>
                <p:nvGrpSpPr>
                  <p:cNvPr id="79" name="Group 78">
                    <a:extLst>
                      <a:ext uri="{FF2B5EF4-FFF2-40B4-BE49-F238E27FC236}">
                        <a16:creationId xmlns:a16="http://schemas.microsoft.com/office/drawing/2014/main" id="{4BE36079-0DDD-2343-8662-0F09CE259DE0}"/>
                      </a:ext>
                    </a:extLst>
                  </p:cNvPr>
                  <p:cNvGrpSpPr/>
                  <p:nvPr/>
                </p:nvGrpSpPr>
                <p:grpSpPr>
                  <a:xfrm>
                    <a:off x="4055660" y="1825388"/>
                    <a:ext cx="1888575" cy="603913"/>
                    <a:chOff x="4055660" y="1825388"/>
                    <a:chExt cx="1888575" cy="603913"/>
                  </a:xfrm>
                  <a:grpFill/>
                </p:grpSpPr>
                <p:pic>
                  <p:nvPicPr>
                    <p:cNvPr id="86" name="Graphic 85" descr="User">
                      <a:extLst>
                        <a:ext uri="{FF2B5EF4-FFF2-40B4-BE49-F238E27FC236}">
                          <a16:creationId xmlns:a16="http://schemas.microsoft.com/office/drawing/2014/main" id="{0C86F516-ED70-8A46-B50A-D3D782AC0F5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87" name="Graphic 86" descr="User">
                      <a:extLst>
                        <a:ext uri="{FF2B5EF4-FFF2-40B4-BE49-F238E27FC236}">
                          <a16:creationId xmlns:a16="http://schemas.microsoft.com/office/drawing/2014/main" id="{8F9BC2D0-9F94-3945-B9DF-5084FD5D966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88" name="Graphic 87" descr="User">
                      <a:extLst>
                        <a:ext uri="{FF2B5EF4-FFF2-40B4-BE49-F238E27FC236}">
                          <a16:creationId xmlns:a16="http://schemas.microsoft.com/office/drawing/2014/main" id="{7A9F81C2-7B4D-6A4E-A658-1C0281F07F7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89" name="Graphic 88" descr="User">
                      <a:extLst>
                        <a:ext uri="{FF2B5EF4-FFF2-40B4-BE49-F238E27FC236}">
                          <a16:creationId xmlns:a16="http://schemas.microsoft.com/office/drawing/2014/main" id="{902B410C-2953-794C-82B2-E581F9C2DB6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grpSp>
              <p:grpSp>
                <p:nvGrpSpPr>
                  <p:cNvPr id="80" name="Group 79">
                    <a:extLst>
                      <a:ext uri="{FF2B5EF4-FFF2-40B4-BE49-F238E27FC236}">
                        <a16:creationId xmlns:a16="http://schemas.microsoft.com/office/drawing/2014/main" id="{FCE10255-A2D2-C840-85D9-0BFBAD90563F}"/>
                      </a:ext>
                    </a:extLst>
                  </p:cNvPr>
                  <p:cNvGrpSpPr/>
                  <p:nvPr/>
                </p:nvGrpSpPr>
                <p:grpSpPr>
                  <a:xfrm>
                    <a:off x="4055660" y="2429301"/>
                    <a:ext cx="2322527" cy="603913"/>
                    <a:chOff x="4055660" y="1825388"/>
                    <a:chExt cx="2322527" cy="603913"/>
                  </a:xfrm>
                  <a:grpFill/>
                </p:grpSpPr>
                <p:pic>
                  <p:nvPicPr>
                    <p:cNvPr id="81" name="Graphic 80" descr="User">
                      <a:extLst>
                        <a:ext uri="{FF2B5EF4-FFF2-40B4-BE49-F238E27FC236}">
                          <a16:creationId xmlns:a16="http://schemas.microsoft.com/office/drawing/2014/main" id="{A89B80FD-EAA4-884F-BAC9-8BA32C97A01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82" name="Graphic 81" descr="User">
                      <a:extLst>
                        <a:ext uri="{FF2B5EF4-FFF2-40B4-BE49-F238E27FC236}">
                          <a16:creationId xmlns:a16="http://schemas.microsoft.com/office/drawing/2014/main" id="{A234D3A9-51E1-8049-9FE5-478ADBA21CF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83" name="Graphic 82" descr="User">
                      <a:extLst>
                        <a:ext uri="{FF2B5EF4-FFF2-40B4-BE49-F238E27FC236}">
                          <a16:creationId xmlns:a16="http://schemas.microsoft.com/office/drawing/2014/main" id="{A6EAE2C5-8F21-2B43-B6A9-B151807BA71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84" name="Graphic 83" descr="User">
                      <a:extLst>
                        <a:ext uri="{FF2B5EF4-FFF2-40B4-BE49-F238E27FC236}">
                          <a16:creationId xmlns:a16="http://schemas.microsoft.com/office/drawing/2014/main" id="{5EF9A52E-527E-3E43-848B-66BDE1C86D6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pic>
                  <p:nvPicPr>
                    <p:cNvPr id="85" name="Graphic 84" descr="User">
                      <a:extLst>
                        <a:ext uri="{FF2B5EF4-FFF2-40B4-BE49-F238E27FC236}">
                          <a16:creationId xmlns:a16="http://schemas.microsoft.com/office/drawing/2014/main" id="{F83E8BF1-01C0-2F4A-AE80-B009DCA11BD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74274" y="1825388"/>
                      <a:ext cx="603913" cy="603913"/>
                    </a:xfrm>
                    <a:prstGeom prst="rect">
                      <a:avLst/>
                    </a:prstGeom>
                  </p:spPr>
                </p:pic>
              </p:grpSp>
            </p:grpSp>
            <p:grpSp>
              <p:nvGrpSpPr>
                <p:cNvPr id="19" name="Group 18">
                  <a:extLst>
                    <a:ext uri="{FF2B5EF4-FFF2-40B4-BE49-F238E27FC236}">
                      <a16:creationId xmlns:a16="http://schemas.microsoft.com/office/drawing/2014/main" id="{217CF41D-FCF7-384B-B829-1477F5C48B56}"/>
                    </a:ext>
                  </a:extLst>
                </p:cNvPr>
                <p:cNvGrpSpPr/>
                <p:nvPr/>
              </p:nvGrpSpPr>
              <p:grpSpPr>
                <a:xfrm>
                  <a:off x="4055659" y="3033214"/>
                  <a:ext cx="2322527" cy="1207826"/>
                  <a:chOff x="4055660" y="1825388"/>
                  <a:chExt cx="2322527" cy="1207826"/>
                </a:xfrm>
                <a:grpFill/>
              </p:grpSpPr>
              <p:grpSp>
                <p:nvGrpSpPr>
                  <p:cNvPr id="68" name="Group 67">
                    <a:extLst>
                      <a:ext uri="{FF2B5EF4-FFF2-40B4-BE49-F238E27FC236}">
                        <a16:creationId xmlns:a16="http://schemas.microsoft.com/office/drawing/2014/main" id="{84C1EB9C-24D3-4044-BCB9-7235494B2248}"/>
                      </a:ext>
                    </a:extLst>
                  </p:cNvPr>
                  <p:cNvGrpSpPr/>
                  <p:nvPr/>
                </p:nvGrpSpPr>
                <p:grpSpPr>
                  <a:xfrm>
                    <a:off x="4055660" y="1825388"/>
                    <a:ext cx="1888575" cy="603913"/>
                    <a:chOff x="4055660" y="1825388"/>
                    <a:chExt cx="1888575" cy="603913"/>
                  </a:xfrm>
                  <a:grpFill/>
                </p:grpSpPr>
                <p:pic>
                  <p:nvPicPr>
                    <p:cNvPr id="75" name="Graphic 74" descr="User">
                      <a:extLst>
                        <a:ext uri="{FF2B5EF4-FFF2-40B4-BE49-F238E27FC236}">
                          <a16:creationId xmlns:a16="http://schemas.microsoft.com/office/drawing/2014/main" id="{590845DF-164E-BF4C-840A-783BF29EBF7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76" name="Graphic 75" descr="User">
                      <a:extLst>
                        <a:ext uri="{FF2B5EF4-FFF2-40B4-BE49-F238E27FC236}">
                          <a16:creationId xmlns:a16="http://schemas.microsoft.com/office/drawing/2014/main" id="{D273E304-4516-3643-9625-C75BE606BD9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77" name="Graphic 76" descr="User">
                      <a:extLst>
                        <a:ext uri="{FF2B5EF4-FFF2-40B4-BE49-F238E27FC236}">
                          <a16:creationId xmlns:a16="http://schemas.microsoft.com/office/drawing/2014/main" id="{960264B7-7C7E-9F4B-AA7E-D582567C1C7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78" name="Graphic 77" descr="User">
                      <a:extLst>
                        <a:ext uri="{FF2B5EF4-FFF2-40B4-BE49-F238E27FC236}">
                          <a16:creationId xmlns:a16="http://schemas.microsoft.com/office/drawing/2014/main" id="{A34412D6-A30C-3445-A7DF-D2044559495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grpSp>
              <p:grpSp>
                <p:nvGrpSpPr>
                  <p:cNvPr id="69" name="Group 68">
                    <a:extLst>
                      <a:ext uri="{FF2B5EF4-FFF2-40B4-BE49-F238E27FC236}">
                        <a16:creationId xmlns:a16="http://schemas.microsoft.com/office/drawing/2014/main" id="{D43AF8D4-A93D-7449-BF53-B6CE4F4CC2D3}"/>
                      </a:ext>
                    </a:extLst>
                  </p:cNvPr>
                  <p:cNvGrpSpPr/>
                  <p:nvPr/>
                </p:nvGrpSpPr>
                <p:grpSpPr>
                  <a:xfrm>
                    <a:off x="4055660" y="2429301"/>
                    <a:ext cx="2322527" cy="603913"/>
                    <a:chOff x="4055660" y="1825388"/>
                    <a:chExt cx="2322527" cy="603913"/>
                  </a:xfrm>
                  <a:grpFill/>
                </p:grpSpPr>
                <p:pic>
                  <p:nvPicPr>
                    <p:cNvPr id="70" name="Graphic 69" descr="User">
                      <a:extLst>
                        <a:ext uri="{FF2B5EF4-FFF2-40B4-BE49-F238E27FC236}">
                          <a16:creationId xmlns:a16="http://schemas.microsoft.com/office/drawing/2014/main" id="{10D5F1BE-C31F-7F41-A8C3-90B77914978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71" name="Graphic 70" descr="User">
                      <a:extLst>
                        <a:ext uri="{FF2B5EF4-FFF2-40B4-BE49-F238E27FC236}">
                          <a16:creationId xmlns:a16="http://schemas.microsoft.com/office/drawing/2014/main" id="{3047D967-AD55-4344-8486-D4F89532852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72" name="Graphic 71" descr="User">
                      <a:extLst>
                        <a:ext uri="{FF2B5EF4-FFF2-40B4-BE49-F238E27FC236}">
                          <a16:creationId xmlns:a16="http://schemas.microsoft.com/office/drawing/2014/main" id="{AD182912-E56E-8F47-882B-77A51827965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73" name="Graphic 72" descr="User">
                      <a:extLst>
                        <a:ext uri="{FF2B5EF4-FFF2-40B4-BE49-F238E27FC236}">
                          <a16:creationId xmlns:a16="http://schemas.microsoft.com/office/drawing/2014/main" id="{821F739D-E01C-904A-96BD-337B10E9435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pic>
                  <p:nvPicPr>
                    <p:cNvPr id="74" name="Graphic 73" descr="User">
                      <a:extLst>
                        <a:ext uri="{FF2B5EF4-FFF2-40B4-BE49-F238E27FC236}">
                          <a16:creationId xmlns:a16="http://schemas.microsoft.com/office/drawing/2014/main" id="{B348A261-7590-E749-A549-19B7967D748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74274" y="1825388"/>
                      <a:ext cx="603913" cy="603913"/>
                    </a:xfrm>
                    <a:prstGeom prst="rect">
                      <a:avLst/>
                    </a:prstGeom>
                  </p:spPr>
                </p:pic>
              </p:grpSp>
            </p:grpSp>
            <p:grpSp>
              <p:nvGrpSpPr>
                <p:cNvPr id="20" name="Group 19">
                  <a:extLst>
                    <a:ext uri="{FF2B5EF4-FFF2-40B4-BE49-F238E27FC236}">
                      <a16:creationId xmlns:a16="http://schemas.microsoft.com/office/drawing/2014/main" id="{EF961F57-CB09-594A-818B-91B5F74E9FF8}"/>
                    </a:ext>
                  </a:extLst>
                </p:cNvPr>
                <p:cNvGrpSpPr/>
                <p:nvPr/>
              </p:nvGrpSpPr>
              <p:grpSpPr>
                <a:xfrm>
                  <a:off x="4055658" y="4217579"/>
                  <a:ext cx="2322527" cy="1207826"/>
                  <a:chOff x="4055660" y="1825388"/>
                  <a:chExt cx="2322527" cy="1207826"/>
                </a:xfrm>
                <a:grpFill/>
              </p:grpSpPr>
              <p:grpSp>
                <p:nvGrpSpPr>
                  <p:cNvPr id="57" name="Group 56">
                    <a:extLst>
                      <a:ext uri="{FF2B5EF4-FFF2-40B4-BE49-F238E27FC236}">
                        <a16:creationId xmlns:a16="http://schemas.microsoft.com/office/drawing/2014/main" id="{28B95DFE-9AC6-E441-A126-31B98E565DC5}"/>
                      </a:ext>
                    </a:extLst>
                  </p:cNvPr>
                  <p:cNvGrpSpPr/>
                  <p:nvPr/>
                </p:nvGrpSpPr>
                <p:grpSpPr>
                  <a:xfrm>
                    <a:off x="4055660" y="1825388"/>
                    <a:ext cx="1888575" cy="603913"/>
                    <a:chOff x="4055660" y="1825388"/>
                    <a:chExt cx="1888575" cy="603913"/>
                  </a:xfrm>
                  <a:grpFill/>
                </p:grpSpPr>
                <p:pic>
                  <p:nvPicPr>
                    <p:cNvPr id="64" name="Graphic 63" descr="User">
                      <a:extLst>
                        <a:ext uri="{FF2B5EF4-FFF2-40B4-BE49-F238E27FC236}">
                          <a16:creationId xmlns:a16="http://schemas.microsoft.com/office/drawing/2014/main" id="{1592DC99-F851-304C-A348-5290F9E1764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65" name="Graphic 64" descr="User">
                      <a:extLst>
                        <a:ext uri="{FF2B5EF4-FFF2-40B4-BE49-F238E27FC236}">
                          <a16:creationId xmlns:a16="http://schemas.microsoft.com/office/drawing/2014/main" id="{AFEB3991-AF3E-524A-9900-C699CA1F3DE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66" name="Graphic 65" descr="User">
                      <a:extLst>
                        <a:ext uri="{FF2B5EF4-FFF2-40B4-BE49-F238E27FC236}">
                          <a16:creationId xmlns:a16="http://schemas.microsoft.com/office/drawing/2014/main" id="{67F68BDB-0EBA-CB4B-8E2F-C199EDD0BDB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67" name="Graphic 66" descr="User">
                      <a:extLst>
                        <a:ext uri="{FF2B5EF4-FFF2-40B4-BE49-F238E27FC236}">
                          <a16:creationId xmlns:a16="http://schemas.microsoft.com/office/drawing/2014/main" id="{334B8228-FC78-A64E-B24E-CB8DB859A50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grpSp>
              <p:grpSp>
                <p:nvGrpSpPr>
                  <p:cNvPr id="58" name="Group 57">
                    <a:extLst>
                      <a:ext uri="{FF2B5EF4-FFF2-40B4-BE49-F238E27FC236}">
                        <a16:creationId xmlns:a16="http://schemas.microsoft.com/office/drawing/2014/main" id="{AC887D14-D797-CB46-A0D3-92D7FCA597E9}"/>
                      </a:ext>
                    </a:extLst>
                  </p:cNvPr>
                  <p:cNvGrpSpPr/>
                  <p:nvPr/>
                </p:nvGrpSpPr>
                <p:grpSpPr>
                  <a:xfrm>
                    <a:off x="4055660" y="2429301"/>
                    <a:ext cx="2322527" cy="603913"/>
                    <a:chOff x="4055660" y="1825388"/>
                    <a:chExt cx="2322527" cy="603913"/>
                  </a:xfrm>
                  <a:grpFill/>
                </p:grpSpPr>
                <p:pic>
                  <p:nvPicPr>
                    <p:cNvPr id="59" name="Graphic 58" descr="User">
                      <a:extLst>
                        <a:ext uri="{FF2B5EF4-FFF2-40B4-BE49-F238E27FC236}">
                          <a16:creationId xmlns:a16="http://schemas.microsoft.com/office/drawing/2014/main" id="{226117A1-003F-A941-B398-3FC0FC71905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60" name="Graphic 59" descr="User">
                      <a:extLst>
                        <a:ext uri="{FF2B5EF4-FFF2-40B4-BE49-F238E27FC236}">
                          <a16:creationId xmlns:a16="http://schemas.microsoft.com/office/drawing/2014/main" id="{DFEF1FB9-9CEB-3844-92F7-9B2F116970A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481015" y="1825388"/>
                      <a:ext cx="603913" cy="603913"/>
                    </a:xfrm>
                    <a:prstGeom prst="rect">
                      <a:avLst/>
                    </a:prstGeom>
                  </p:spPr>
                </p:pic>
                <p:pic>
                  <p:nvPicPr>
                    <p:cNvPr id="61" name="Graphic 60" descr="User">
                      <a:extLst>
                        <a:ext uri="{FF2B5EF4-FFF2-40B4-BE49-F238E27FC236}">
                          <a16:creationId xmlns:a16="http://schemas.microsoft.com/office/drawing/2014/main" id="{B3FC60AA-03A8-764A-9975-FF9F494887F9}"/>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914967" y="1825388"/>
                      <a:ext cx="603913" cy="603913"/>
                    </a:xfrm>
                    <a:prstGeom prst="rect">
                      <a:avLst/>
                    </a:prstGeom>
                  </p:spPr>
                </p:pic>
                <p:pic>
                  <p:nvPicPr>
                    <p:cNvPr id="62" name="Graphic 61" descr="User">
                      <a:extLst>
                        <a:ext uri="{FF2B5EF4-FFF2-40B4-BE49-F238E27FC236}">
                          <a16:creationId xmlns:a16="http://schemas.microsoft.com/office/drawing/2014/main" id="{2ED4EA77-698E-D84B-B57D-B54F37DBAA7B}"/>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340322" y="1825388"/>
                      <a:ext cx="603913" cy="603913"/>
                    </a:xfrm>
                    <a:prstGeom prst="rect">
                      <a:avLst/>
                    </a:prstGeom>
                  </p:spPr>
                </p:pic>
                <p:pic>
                  <p:nvPicPr>
                    <p:cNvPr id="63" name="Graphic 62" descr="User">
                      <a:extLst>
                        <a:ext uri="{FF2B5EF4-FFF2-40B4-BE49-F238E27FC236}">
                          <a16:creationId xmlns:a16="http://schemas.microsoft.com/office/drawing/2014/main" id="{2386251A-04C5-824F-8682-E3891DCA4CF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774274" y="1825388"/>
                      <a:ext cx="603913" cy="603913"/>
                    </a:xfrm>
                    <a:prstGeom prst="rect">
                      <a:avLst/>
                    </a:prstGeom>
                  </p:spPr>
                </p:pic>
              </p:grpSp>
            </p:grpSp>
            <p:grpSp>
              <p:nvGrpSpPr>
                <p:cNvPr id="21" name="Group 20">
                  <a:extLst>
                    <a:ext uri="{FF2B5EF4-FFF2-40B4-BE49-F238E27FC236}">
                      <a16:creationId xmlns:a16="http://schemas.microsoft.com/office/drawing/2014/main" id="{79BB29CC-4802-A542-806C-105F40B261E4}"/>
                    </a:ext>
                  </a:extLst>
                </p:cNvPr>
                <p:cNvGrpSpPr/>
                <p:nvPr/>
              </p:nvGrpSpPr>
              <p:grpSpPr>
                <a:xfrm>
                  <a:off x="6214781" y="1825388"/>
                  <a:ext cx="2322527" cy="1207826"/>
                  <a:chOff x="4055660" y="1825388"/>
                  <a:chExt cx="2322527" cy="1207826"/>
                </a:xfrm>
                <a:grpFill/>
              </p:grpSpPr>
              <p:grpSp>
                <p:nvGrpSpPr>
                  <p:cNvPr id="46" name="Group 45">
                    <a:extLst>
                      <a:ext uri="{FF2B5EF4-FFF2-40B4-BE49-F238E27FC236}">
                        <a16:creationId xmlns:a16="http://schemas.microsoft.com/office/drawing/2014/main" id="{0D459707-50E3-E649-ADF9-2C97950CF018}"/>
                      </a:ext>
                    </a:extLst>
                  </p:cNvPr>
                  <p:cNvGrpSpPr/>
                  <p:nvPr/>
                </p:nvGrpSpPr>
                <p:grpSpPr>
                  <a:xfrm>
                    <a:off x="4055660" y="1825388"/>
                    <a:ext cx="1888575" cy="603913"/>
                    <a:chOff x="4055660" y="1825388"/>
                    <a:chExt cx="1888575" cy="603913"/>
                  </a:xfrm>
                  <a:grpFill/>
                </p:grpSpPr>
                <p:pic>
                  <p:nvPicPr>
                    <p:cNvPr id="53" name="Graphic 52" descr="User">
                      <a:extLst>
                        <a:ext uri="{FF2B5EF4-FFF2-40B4-BE49-F238E27FC236}">
                          <a16:creationId xmlns:a16="http://schemas.microsoft.com/office/drawing/2014/main" id="{0463D41A-47A7-9245-8E1C-101AE3558EF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54" name="Graphic 53" descr="User">
                      <a:extLst>
                        <a:ext uri="{FF2B5EF4-FFF2-40B4-BE49-F238E27FC236}">
                          <a16:creationId xmlns:a16="http://schemas.microsoft.com/office/drawing/2014/main" id="{5AF9E536-1375-4E4B-8C07-497AD859CC6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55" name="Graphic 54" descr="User">
                      <a:extLst>
                        <a:ext uri="{FF2B5EF4-FFF2-40B4-BE49-F238E27FC236}">
                          <a16:creationId xmlns:a16="http://schemas.microsoft.com/office/drawing/2014/main" id="{FB76A39B-A31E-0549-90FA-053C87FD9D5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56" name="Graphic 55" descr="User">
                      <a:extLst>
                        <a:ext uri="{FF2B5EF4-FFF2-40B4-BE49-F238E27FC236}">
                          <a16:creationId xmlns:a16="http://schemas.microsoft.com/office/drawing/2014/main" id="{95CDADE7-D2A6-9A49-BB82-F6703CC5A8E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grpSp>
              <p:grpSp>
                <p:nvGrpSpPr>
                  <p:cNvPr id="47" name="Group 46">
                    <a:extLst>
                      <a:ext uri="{FF2B5EF4-FFF2-40B4-BE49-F238E27FC236}">
                        <a16:creationId xmlns:a16="http://schemas.microsoft.com/office/drawing/2014/main" id="{654BB554-1D6D-D047-854D-E54F7D3B43C2}"/>
                      </a:ext>
                    </a:extLst>
                  </p:cNvPr>
                  <p:cNvGrpSpPr/>
                  <p:nvPr/>
                </p:nvGrpSpPr>
                <p:grpSpPr>
                  <a:xfrm>
                    <a:off x="4055660" y="2429301"/>
                    <a:ext cx="2322527" cy="603913"/>
                    <a:chOff x="4055660" y="1825388"/>
                    <a:chExt cx="2322527" cy="603913"/>
                  </a:xfrm>
                  <a:grpFill/>
                </p:grpSpPr>
                <p:pic>
                  <p:nvPicPr>
                    <p:cNvPr id="48" name="Graphic 47" descr="User">
                      <a:extLst>
                        <a:ext uri="{FF2B5EF4-FFF2-40B4-BE49-F238E27FC236}">
                          <a16:creationId xmlns:a16="http://schemas.microsoft.com/office/drawing/2014/main" id="{7C80F332-E5D9-2D4E-BF5D-A8C13AFDD0C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49" name="Graphic 48" descr="User">
                      <a:extLst>
                        <a:ext uri="{FF2B5EF4-FFF2-40B4-BE49-F238E27FC236}">
                          <a16:creationId xmlns:a16="http://schemas.microsoft.com/office/drawing/2014/main" id="{423906C4-B6C3-C744-97FA-B6FC97711A0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50" name="Graphic 49" descr="User">
                      <a:extLst>
                        <a:ext uri="{FF2B5EF4-FFF2-40B4-BE49-F238E27FC236}">
                          <a16:creationId xmlns:a16="http://schemas.microsoft.com/office/drawing/2014/main" id="{CC9B878C-375C-CF4A-9ABB-5728B730846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51" name="Graphic 50" descr="User">
                      <a:extLst>
                        <a:ext uri="{FF2B5EF4-FFF2-40B4-BE49-F238E27FC236}">
                          <a16:creationId xmlns:a16="http://schemas.microsoft.com/office/drawing/2014/main" id="{103557B3-C19D-004E-9EEC-6520991E5A4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pic>
                  <p:nvPicPr>
                    <p:cNvPr id="52" name="Graphic 51" descr="User">
                      <a:extLst>
                        <a:ext uri="{FF2B5EF4-FFF2-40B4-BE49-F238E27FC236}">
                          <a16:creationId xmlns:a16="http://schemas.microsoft.com/office/drawing/2014/main" id="{0E9B97A2-5B2A-F44A-99C3-92E3D444BFB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74274" y="1825388"/>
                      <a:ext cx="603913" cy="603913"/>
                    </a:xfrm>
                    <a:prstGeom prst="rect">
                      <a:avLst/>
                    </a:prstGeom>
                  </p:spPr>
                </p:pic>
              </p:grpSp>
            </p:grpSp>
            <p:grpSp>
              <p:nvGrpSpPr>
                <p:cNvPr id="22" name="Group 21">
                  <a:extLst>
                    <a:ext uri="{FF2B5EF4-FFF2-40B4-BE49-F238E27FC236}">
                      <a16:creationId xmlns:a16="http://schemas.microsoft.com/office/drawing/2014/main" id="{277C7078-4C2C-854D-886D-1D68EFA4B55E}"/>
                    </a:ext>
                  </a:extLst>
                </p:cNvPr>
                <p:cNvGrpSpPr/>
                <p:nvPr/>
              </p:nvGrpSpPr>
              <p:grpSpPr>
                <a:xfrm>
                  <a:off x="6247765" y="3033214"/>
                  <a:ext cx="2322527" cy="1207826"/>
                  <a:chOff x="4055660" y="1825388"/>
                  <a:chExt cx="2322527" cy="1207826"/>
                </a:xfrm>
                <a:grpFill/>
              </p:grpSpPr>
              <p:grpSp>
                <p:nvGrpSpPr>
                  <p:cNvPr id="35" name="Group 34">
                    <a:extLst>
                      <a:ext uri="{FF2B5EF4-FFF2-40B4-BE49-F238E27FC236}">
                        <a16:creationId xmlns:a16="http://schemas.microsoft.com/office/drawing/2014/main" id="{669A2E5B-BF4E-1349-B870-B10197604D40}"/>
                      </a:ext>
                    </a:extLst>
                  </p:cNvPr>
                  <p:cNvGrpSpPr/>
                  <p:nvPr/>
                </p:nvGrpSpPr>
                <p:grpSpPr>
                  <a:xfrm>
                    <a:off x="4055660" y="1825388"/>
                    <a:ext cx="1888575" cy="603913"/>
                    <a:chOff x="4055660" y="1825388"/>
                    <a:chExt cx="1888575" cy="603913"/>
                  </a:xfrm>
                  <a:grpFill/>
                </p:grpSpPr>
                <p:pic>
                  <p:nvPicPr>
                    <p:cNvPr id="42" name="Graphic 41" descr="User">
                      <a:extLst>
                        <a:ext uri="{FF2B5EF4-FFF2-40B4-BE49-F238E27FC236}">
                          <a16:creationId xmlns:a16="http://schemas.microsoft.com/office/drawing/2014/main" id="{B8D55CF1-0501-C04A-A238-C5C71BA0FB4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43" name="Graphic 42" descr="User">
                      <a:extLst>
                        <a:ext uri="{FF2B5EF4-FFF2-40B4-BE49-F238E27FC236}">
                          <a16:creationId xmlns:a16="http://schemas.microsoft.com/office/drawing/2014/main" id="{ECE55FCE-56A2-F040-BFB8-D52F99E0B7F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44" name="Graphic 43" descr="User">
                      <a:extLst>
                        <a:ext uri="{FF2B5EF4-FFF2-40B4-BE49-F238E27FC236}">
                          <a16:creationId xmlns:a16="http://schemas.microsoft.com/office/drawing/2014/main" id="{4DBE1621-41FD-FD43-A432-8ED3E332B4E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45" name="Graphic 44" descr="User">
                      <a:extLst>
                        <a:ext uri="{FF2B5EF4-FFF2-40B4-BE49-F238E27FC236}">
                          <a16:creationId xmlns:a16="http://schemas.microsoft.com/office/drawing/2014/main" id="{39626AB0-7B0B-5E4B-901E-AD3FE293735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grpSp>
              <p:grpSp>
                <p:nvGrpSpPr>
                  <p:cNvPr id="36" name="Group 35">
                    <a:extLst>
                      <a:ext uri="{FF2B5EF4-FFF2-40B4-BE49-F238E27FC236}">
                        <a16:creationId xmlns:a16="http://schemas.microsoft.com/office/drawing/2014/main" id="{BA9DF459-1510-544B-9694-2734EFADF725}"/>
                      </a:ext>
                    </a:extLst>
                  </p:cNvPr>
                  <p:cNvGrpSpPr/>
                  <p:nvPr/>
                </p:nvGrpSpPr>
                <p:grpSpPr>
                  <a:xfrm>
                    <a:off x="4055660" y="2429301"/>
                    <a:ext cx="2322527" cy="603913"/>
                    <a:chOff x="4055660" y="1825388"/>
                    <a:chExt cx="2322527" cy="603913"/>
                  </a:xfrm>
                  <a:grpFill/>
                </p:grpSpPr>
                <p:pic>
                  <p:nvPicPr>
                    <p:cNvPr id="37" name="Graphic 36" descr="User">
                      <a:extLst>
                        <a:ext uri="{FF2B5EF4-FFF2-40B4-BE49-F238E27FC236}">
                          <a16:creationId xmlns:a16="http://schemas.microsoft.com/office/drawing/2014/main" id="{66FDFEDE-CE57-3945-90E1-97AF4C876F2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25388"/>
                      <a:ext cx="603913" cy="603913"/>
                    </a:xfrm>
                    <a:prstGeom prst="rect">
                      <a:avLst/>
                    </a:prstGeom>
                  </p:spPr>
                </p:pic>
                <p:pic>
                  <p:nvPicPr>
                    <p:cNvPr id="38" name="Graphic 37" descr="User">
                      <a:extLst>
                        <a:ext uri="{FF2B5EF4-FFF2-40B4-BE49-F238E27FC236}">
                          <a16:creationId xmlns:a16="http://schemas.microsoft.com/office/drawing/2014/main" id="{927CE3E4-EA89-4441-9250-CB1B6B1E91B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25388"/>
                      <a:ext cx="603913" cy="603913"/>
                    </a:xfrm>
                    <a:prstGeom prst="rect">
                      <a:avLst/>
                    </a:prstGeom>
                  </p:spPr>
                </p:pic>
                <p:pic>
                  <p:nvPicPr>
                    <p:cNvPr id="39" name="Graphic 38" descr="User">
                      <a:extLst>
                        <a:ext uri="{FF2B5EF4-FFF2-40B4-BE49-F238E27FC236}">
                          <a16:creationId xmlns:a16="http://schemas.microsoft.com/office/drawing/2014/main" id="{2939A111-24DE-6146-9993-BE449408E4D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25388"/>
                      <a:ext cx="603913" cy="603913"/>
                    </a:xfrm>
                    <a:prstGeom prst="rect">
                      <a:avLst/>
                    </a:prstGeom>
                  </p:spPr>
                </p:pic>
                <p:pic>
                  <p:nvPicPr>
                    <p:cNvPr id="40" name="Graphic 39" descr="User">
                      <a:extLst>
                        <a:ext uri="{FF2B5EF4-FFF2-40B4-BE49-F238E27FC236}">
                          <a16:creationId xmlns:a16="http://schemas.microsoft.com/office/drawing/2014/main" id="{455F9712-7334-8B46-9981-6446E49DD3A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25388"/>
                      <a:ext cx="603913" cy="603913"/>
                    </a:xfrm>
                    <a:prstGeom prst="rect">
                      <a:avLst/>
                    </a:prstGeom>
                  </p:spPr>
                </p:pic>
                <p:pic>
                  <p:nvPicPr>
                    <p:cNvPr id="41" name="Graphic 40" descr="User">
                      <a:extLst>
                        <a:ext uri="{FF2B5EF4-FFF2-40B4-BE49-F238E27FC236}">
                          <a16:creationId xmlns:a16="http://schemas.microsoft.com/office/drawing/2014/main" id="{C2BC9386-7E9F-8A49-B085-E0720C3C69C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74274" y="1825388"/>
                      <a:ext cx="603913" cy="603913"/>
                    </a:xfrm>
                    <a:prstGeom prst="rect">
                      <a:avLst/>
                    </a:prstGeom>
                  </p:spPr>
                </p:pic>
              </p:grpSp>
            </p:grpSp>
            <p:grpSp>
              <p:nvGrpSpPr>
                <p:cNvPr id="23" name="Group 22">
                  <a:extLst>
                    <a:ext uri="{FF2B5EF4-FFF2-40B4-BE49-F238E27FC236}">
                      <a16:creationId xmlns:a16="http://schemas.microsoft.com/office/drawing/2014/main" id="{263145E4-70DB-B245-A738-BE10A18441E9}"/>
                    </a:ext>
                  </a:extLst>
                </p:cNvPr>
                <p:cNvGrpSpPr/>
                <p:nvPr/>
              </p:nvGrpSpPr>
              <p:grpSpPr>
                <a:xfrm>
                  <a:off x="6247765" y="4214825"/>
                  <a:ext cx="2322527" cy="1207826"/>
                  <a:chOff x="4055660" y="1810903"/>
                  <a:chExt cx="2322527" cy="1207826"/>
                </a:xfrm>
                <a:grpFill/>
              </p:grpSpPr>
              <p:grpSp>
                <p:nvGrpSpPr>
                  <p:cNvPr id="24" name="Group 23">
                    <a:extLst>
                      <a:ext uri="{FF2B5EF4-FFF2-40B4-BE49-F238E27FC236}">
                        <a16:creationId xmlns:a16="http://schemas.microsoft.com/office/drawing/2014/main" id="{8C9AF734-44C4-5540-B6F6-348A9864F1ED}"/>
                      </a:ext>
                    </a:extLst>
                  </p:cNvPr>
                  <p:cNvGrpSpPr/>
                  <p:nvPr/>
                </p:nvGrpSpPr>
                <p:grpSpPr>
                  <a:xfrm>
                    <a:off x="4055660" y="1810903"/>
                    <a:ext cx="1888575" cy="603913"/>
                    <a:chOff x="4055660" y="1810903"/>
                    <a:chExt cx="1888575" cy="603913"/>
                  </a:xfrm>
                  <a:grpFill/>
                </p:grpSpPr>
                <p:pic>
                  <p:nvPicPr>
                    <p:cNvPr id="31" name="Graphic 30" descr="User">
                      <a:extLst>
                        <a:ext uri="{FF2B5EF4-FFF2-40B4-BE49-F238E27FC236}">
                          <a16:creationId xmlns:a16="http://schemas.microsoft.com/office/drawing/2014/main" id="{DE4BDACE-CD0F-5E43-8ABB-7010F831133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55660" y="1810903"/>
                      <a:ext cx="603913" cy="603913"/>
                    </a:xfrm>
                    <a:prstGeom prst="rect">
                      <a:avLst/>
                    </a:prstGeom>
                  </p:spPr>
                </p:pic>
                <p:pic>
                  <p:nvPicPr>
                    <p:cNvPr id="32" name="Graphic 31" descr="User">
                      <a:extLst>
                        <a:ext uri="{FF2B5EF4-FFF2-40B4-BE49-F238E27FC236}">
                          <a16:creationId xmlns:a16="http://schemas.microsoft.com/office/drawing/2014/main" id="{EC08E124-8C2C-9E48-85BD-D0B42819405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481015" y="1810903"/>
                      <a:ext cx="603913" cy="603913"/>
                    </a:xfrm>
                    <a:prstGeom prst="rect">
                      <a:avLst/>
                    </a:prstGeom>
                  </p:spPr>
                </p:pic>
                <p:pic>
                  <p:nvPicPr>
                    <p:cNvPr id="33" name="Graphic 32" descr="User">
                      <a:extLst>
                        <a:ext uri="{FF2B5EF4-FFF2-40B4-BE49-F238E27FC236}">
                          <a16:creationId xmlns:a16="http://schemas.microsoft.com/office/drawing/2014/main" id="{67D9120C-0C02-0D41-87DB-16D5973C37F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914967" y="1810903"/>
                      <a:ext cx="603913" cy="603913"/>
                    </a:xfrm>
                    <a:prstGeom prst="rect">
                      <a:avLst/>
                    </a:prstGeom>
                  </p:spPr>
                </p:pic>
                <p:pic>
                  <p:nvPicPr>
                    <p:cNvPr id="34" name="Graphic 33" descr="User">
                      <a:extLst>
                        <a:ext uri="{FF2B5EF4-FFF2-40B4-BE49-F238E27FC236}">
                          <a16:creationId xmlns:a16="http://schemas.microsoft.com/office/drawing/2014/main" id="{9D00A0BB-49F7-444E-953D-6F03172F940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0322" y="1810903"/>
                      <a:ext cx="603913" cy="603913"/>
                    </a:xfrm>
                    <a:prstGeom prst="rect">
                      <a:avLst/>
                    </a:prstGeom>
                  </p:spPr>
                </p:pic>
              </p:grpSp>
              <p:grpSp>
                <p:nvGrpSpPr>
                  <p:cNvPr id="25" name="Group 24">
                    <a:extLst>
                      <a:ext uri="{FF2B5EF4-FFF2-40B4-BE49-F238E27FC236}">
                        <a16:creationId xmlns:a16="http://schemas.microsoft.com/office/drawing/2014/main" id="{40521B8B-03C6-C042-975F-43D93F1C3847}"/>
                      </a:ext>
                    </a:extLst>
                  </p:cNvPr>
                  <p:cNvGrpSpPr/>
                  <p:nvPr/>
                </p:nvGrpSpPr>
                <p:grpSpPr>
                  <a:xfrm>
                    <a:off x="4055660" y="2414816"/>
                    <a:ext cx="2322527" cy="603913"/>
                    <a:chOff x="4055660" y="1810903"/>
                    <a:chExt cx="2322527" cy="603913"/>
                  </a:xfrm>
                  <a:grpFill/>
                </p:grpSpPr>
                <p:pic>
                  <p:nvPicPr>
                    <p:cNvPr id="26" name="Graphic 25" descr="User">
                      <a:extLst>
                        <a:ext uri="{FF2B5EF4-FFF2-40B4-BE49-F238E27FC236}">
                          <a16:creationId xmlns:a16="http://schemas.microsoft.com/office/drawing/2014/main" id="{A56D0743-08EF-8546-B8DE-FA847A9ACD5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055660" y="1810903"/>
                      <a:ext cx="603913" cy="603913"/>
                    </a:xfrm>
                    <a:prstGeom prst="rect">
                      <a:avLst/>
                    </a:prstGeom>
                  </p:spPr>
                </p:pic>
                <p:pic>
                  <p:nvPicPr>
                    <p:cNvPr id="27" name="Graphic 26" descr="User">
                      <a:extLst>
                        <a:ext uri="{FF2B5EF4-FFF2-40B4-BE49-F238E27FC236}">
                          <a16:creationId xmlns:a16="http://schemas.microsoft.com/office/drawing/2014/main" id="{0E5E9BEA-F1A2-4C4B-9C56-57CEA3F93E7B}"/>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481015" y="1810903"/>
                      <a:ext cx="603913" cy="603913"/>
                    </a:xfrm>
                    <a:prstGeom prst="rect">
                      <a:avLst/>
                    </a:prstGeom>
                  </p:spPr>
                </p:pic>
                <p:pic>
                  <p:nvPicPr>
                    <p:cNvPr id="28" name="Graphic 27" descr="User">
                      <a:extLst>
                        <a:ext uri="{FF2B5EF4-FFF2-40B4-BE49-F238E27FC236}">
                          <a16:creationId xmlns:a16="http://schemas.microsoft.com/office/drawing/2014/main" id="{4BB5EABC-376A-D249-BAAD-9391966220E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914966" y="1810903"/>
                      <a:ext cx="603913" cy="603913"/>
                    </a:xfrm>
                    <a:prstGeom prst="rect">
                      <a:avLst/>
                    </a:prstGeom>
                  </p:spPr>
                </p:pic>
                <p:pic>
                  <p:nvPicPr>
                    <p:cNvPr id="29" name="Graphic 28" descr="User">
                      <a:extLst>
                        <a:ext uri="{FF2B5EF4-FFF2-40B4-BE49-F238E27FC236}">
                          <a16:creationId xmlns:a16="http://schemas.microsoft.com/office/drawing/2014/main" id="{F2DB17E9-A013-6C4D-A87F-6854D699E3E6}"/>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340322" y="1810903"/>
                      <a:ext cx="603913" cy="603913"/>
                    </a:xfrm>
                    <a:prstGeom prst="rect">
                      <a:avLst/>
                    </a:prstGeom>
                  </p:spPr>
                </p:pic>
                <p:pic>
                  <p:nvPicPr>
                    <p:cNvPr id="30" name="Graphic 29" descr="User">
                      <a:extLst>
                        <a:ext uri="{FF2B5EF4-FFF2-40B4-BE49-F238E27FC236}">
                          <a16:creationId xmlns:a16="http://schemas.microsoft.com/office/drawing/2014/main" id="{76B8C6C4-C47A-C44B-A818-D814D9621985}"/>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774274" y="1810903"/>
                      <a:ext cx="603913" cy="603913"/>
                    </a:xfrm>
                    <a:prstGeom prst="rect">
                      <a:avLst/>
                    </a:prstGeom>
                  </p:spPr>
                </p:pic>
              </p:grpSp>
            </p:grpSp>
          </p:grpSp>
        </p:grpSp>
      </p:grpSp>
      <p:sp>
        <p:nvSpPr>
          <p:cNvPr id="146" name="Right Arrow 145">
            <a:extLst>
              <a:ext uri="{FF2B5EF4-FFF2-40B4-BE49-F238E27FC236}">
                <a16:creationId xmlns:a16="http://schemas.microsoft.com/office/drawing/2014/main" id="{32F97D4E-D18D-744C-8034-AE6A7E9C26FA}"/>
              </a:ext>
            </a:extLst>
          </p:cNvPr>
          <p:cNvSpPr/>
          <p:nvPr>
            <p:custDataLst>
              <p:tags r:id="rId8"/>
            </p:custDataLst>
          </p:nvPr>
        </p:nvSpPr>
        <p:spPr>
          <a:xfrm>
            <a:off x="2529981" y="1921728"/>
            <a:ext cx="1323833" cy="160456"/>
          </a:xfrm>
          <a:prstGeom prst="rightArrow">
            <a:avLst/>
          </a:prstGeom>
          <a:solidFill>
            <a:srgbClr val="008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BA4810E-8BDA-E048-BAD5-0348C9B70402}"/>
              </a:ext>
            </a:extLst>
          </p:cNvPr>
          <p:cNvSpPr txBox="1"/>
          <p:nvPr>
            <p:custDataLst>
              <p:tags r:id="rId9"/>
            </p:custDataLst>
          </p:nvPr>
        </p:nvSpPr>
        <p:spPr>
          <a:xfrm>
            <a:off x="114327" y="1543502"/>
            <a:ext cx="2415654" cy="1077218"/>
          </a:xfrm>
          <a:prstGeom prst="rect">
            <a:avLst/>
          </a:prstGeom>
          <a:noFill/>
        </p:spPr>
        <p:txBody>
          <a:bodyPr wrap="square" rtlCol="0">
            <a:spAutoFit/>
          </a:bodyPr>
          <a:lstStyle/>
          <a:p>
            <a:pPr algn="r"/>
            <a:r>
              <a:rPr lang="fr-FR" sz="1600" kern="0" dirty="0">
                <a:solidFill>
                  <a:srgbClr val="0070C0"/>
                </a:solidFill>
                <a:latin typeface="Source Sans Pro"/>
                <a:ea typeface="Source Sans Pro"/>
              </a:rPr>
              <a:t>2 % des membres exercent les professions les plus émergentes en France</a:t>
            </a:r>
          </a:p>
        </p:txBody>
      </p:sp>
      <p:graphicFrame>
        <p:nvGraphicFramePr>
          <p:cNvPr id="148" name="Table 147">
            <a:extLst>
              <a:ext uri="{FF2B5EF4-FFF2-40B4-BE49-F238E27FC236}">
                <a16:creationId xmlns:a16="http://schemas.microsoft.com/office/drawing/2014/main" id="{958BDBFC-C570-A44A-877C-F0B6CA255CF5}"/>
              </a:ext>
            </a:extLst>
          </p:cNvPr>
          <p:cNvGraphicFramePr>
            <a:graphicFrameLocks noGrp="1"/>
          </p:cNvGraphicFramePr>
          <p:nvPr>
            <p:custDataLst>
              <p:tags r:id="rId10"/>
            </p:custDataLst>
            <p:extLst>
              <p:ext uri="{D42A27DB-BD31-4B8C-83A1-F6EECF244321}">
                <p14:modId xmlns:p14="http://schemas.microsoft.com/office/powerpoint/2010/main" val="1370826289"/>
              </p:ext>
            </p:extLst>
          </p:nvPr>
        </p:nvGraphicFramePr>
        <p:xfrm>
          <a:off x="496107" y="2655605"/>
          <a:ext cx="2905551" cy="3786586"/>
        </p:xfrm>
        <a:graphic>
          <a:graphicData uri="http://schemas.openxmlformats.org/drawingml/2006/table">
            <a:tbl>
              <a:tblPr>
                <a:tableStyleId>{327F97BB-C833-4FB7-BDE5-3F7075034690}</a:tableStyleId>
              </a:tblPr>
              <a:tblGrid>
                <a:gridCol w="2905551">
                  <a:extLst>
                    <a:ext uri="{9D8B030D-6E8A-4147-A177-3AD203B41FA5}">
                      <a16:colId xmlns:a16="http://schemas.microsoft.com/office/drawing/2014/main" val="3768623654"/>
                    </a:ext>
                  </a:extLst>
                </a:gridCol>
              </a:tblGrid>
              <a:tr h="349022">
                <a:tc>
                  <a:txBody>
                    <a:bodyPr/>
                    <a:lstStyle/>
                    <a:p>
                      <a:pPr algn="ctr" fontAlgn="b"/>
                      <a:r>
                        <a:rPr lang="fr-FR" sz="1600" kern="0" noProof="0">
                          <a:solidFill>
                            <a:schemeClr val="bg1"/>
                          </a:solidFill>
                          <a:latin typeface="Source Sans Pro"/>
                          <a:ea typeface="Source Sans Pro"/>
                          <a:cs typeface="+mn-cs"/>
                        </a:rPr>
                        <a:t>Spécialiste en développement commercial</a:t>
                      </a:r>
                    </a:p>
                  </a:txBody>
                  <a:tcPr marL="9525" marR="9525" marT="9525" marB="0" anchor="ctr"/>
                </a:tc>
                <a:extLst>
                  <a:ext uri="{0D108BD9-81ED-4DB2-BD59-A6C34878D82A}">
                    <a16:rowId xmlns:a16="http://schemas.microsoft.com/office/drawing/2014/main" val="2892600603"/>
                  </a:ext>
                </a:extLst>
              </a:tr>
              <a:tr h="349022">
                <a:tc>
                  <a:txBody>
                    <a:bodyPr/>
                    <a:lstStyle/>
                    <a:p>
                      <a:pPr algn="ctr" fontAlgn="b"/>
                      <a:r>
                        <a:rPr lang="fr-FR" sz="1600" kern="0" noProof="0">
                          <a:solidFill>
                            <a:schemeClr val="bg1"/>
                          </a:solidFill>
                          <a:latin typeface="Source Sans Pro"/>
                          <a:ea typeface="Source Sans Pro"/>
                          <a:cs typeface="+mn-cs"/>
                        </a:rPr>
                        <a:t>Chargé de recrutement</a:t>
                      </a:r>
                    </a:p>
                  </a:txBody>
                  <a:tcPr marL="9525" marR="9525" marT="9525" marB="0" anchor="ctr"/>
                </a:tc>
                <a:extLst>
                  <a:ext uri="{0D108BD9-81ED-4DB2-BD59-A6C34878D82A}">
                    <a16:rowId xmlns:a16="http://schemas.microsoft.com/office/drawing/2014/main" val="3555504063"/>
                  </a:ext>
                </a:extLst>
              </a:tr>
              <a:tr h="349022">
                <a:tc>
                  <a:txBody>
                    <a:bodyPr/>
                    <a:lstStyle/>
                    <a:p>
                      <a:pPr algn="ctr" fontAlgn="b"/>
                      <a:r>
                        <a:rPr lang="fr-FR" sz="1600" kern="0" noProof="0">
                          <a:solidFill>
                            <a:schemeClr val="bg1"/>
                          </a:solidFill>
                          <a:latin typeface="Source Sans Pro"/>
                          <a:ea typeface="Source Sans Pro"/>
                          <a:cs typeface="+mn-cs"/>
                        </a:rPr>
                        <a:t>Scientifique des données</a:t>
                      </a:r>
                    </a:p>
                  </a:txBody>
                  <a:tcPr marL="9525" marR="9525" marT="9525" marB="0" anchor="ctr"/>
                </a:tc>
                <a:extLst>
                  <a:ext uri="{0D108BD9-81ED-4DB2-BD59-A6C34878D82A}">
                    <a16:rowId xmlns:a16="http://schemas.microsoft.com/office/drawing/2014/main" val="3795354192"/>
                  </a:ext>
                </a:extLst>
              </a:tr>
              <a:tr h="349022">
                <a:tc>
                  <a:txBody>
                    <a:bodyPr/>
                    <a:lstStyle/>
                    <a:p>
                      <a:pPr algn="ctr" fontAlgn="b"/>
                      <a:r>
                        <a:rPr lang="fr-FR" sz="1600" kern="0" noProof="0" dirty="0">
                          <a:solidFill>
                            <a:schemeClr val="bg1"/>
                          </a:solidFill>
                          <a:latin typeface="Source Sans Pro"/>
                          <a:ea typeface="Source Sans Pro"/>
                          <a:cs typeface="+mn-cs"/>
                        </a:rPr>
                        <a:t>Service civique</a:t>
                      </a:r>
                    </a:p>
                  </a:txBody>
                  <a:tcPr marL="9525" marR="9525" marT="9525" marB="0" anchor="ctr"/>
                </a:tc>
                <a:extLst>
                  <a:ext uri="{0D108BD9-81ED-4DB2-BD59-A6C34878D82A}">
                    <a16:rowId xmlns:a16="http://schemas.microsoft.com/office/drawing/2014/main" val="3541582887"/>
                  </a:ext>
                </a:extLst>
              </a:tr>
              <a:tr h="349022">
                <a:tc>
                  <a:txBody>
                    <a:bodyPr/>
                    <a:lstStyle/>
                    <a:p>
                      <a:pPr algn="ctr" fontAlgn="b"/>
                      <a:r>
                        <a:rPr lang="fr-FR" sz="1600" kern="0" noProof="0">
                          <a:solidFill>
                            <a:schemeClr val="bg1"/>
                          </a:solidFill>
                          <a:latin typeface="Source Sans Pro"/>
                          <a:ea typeface="Source Sans Pro"/>
                          <a:cs typeface="+mn-cs"/>
                        </a:rPr>
                        <a:t>Gestionnaire des salaires</a:t>
                      </a:r>
                    </a:p>
                  </a:txBody>
                  <a:tcPr marL="9525" marR="9525" marT="9525" marB="0" anchor="ctr"/>
                </a:tc>
                <a:extLst>
                  <a:ext uri="{0D108BD9-81ED-4DB2-BD59-A6C34878D82A}">
                    <a16:rowId xmlns:a16="http://schemas.microsoft.com/office/drawing/2014/main" val="1587483391"/>
                  </a:ext>
                </a:extLst>
              </a:tr>
              <a:tr h="349022">
                <a:tc>
                  <a:txBody>
                    <a:bodyPr/>
                    <a:lstStyle/>
                    <a:p>
                      <a:pPr algn="ctr" fontAlgn="b"/>
                      <a:r>
                        <a:rPr lang="fr-FR" sz="1600" kern="0" noProof="0">
                          <a:solidFill>
                            <a:schemeClr val="bg1"/>
                          </a:solidFill>
                          <a:latin typeface="Source Sans Pro"/>
                          <a:ea typeface="Source Sans Pro"/>
                          <a:cs typeface="+mn-cs"/>
                        </a:rPr>
                        <a:t>Gestionnaire de communauté</a:t>
                      </a:r>
                    </a:p>
                  </a:txBody>
                  <a:tcPr marL="9525" marR="9525" marT="9525" marB="0" anchor="ctr"/>
                </a:tc>
                <a:extLst>
                  <a:ext uri="{0D108BD9-81ED-4DB2-BD59-A6C34878D82A}">
                    <a16:rowId xmlns:a16="http://schemas.microsoft.com/office/drawing/2014/main" val="1232330532"/>
                  </a:ext>
                </a:extLst>
              </a:tr>
              <a:tr h="349022">
                <a:tc>
                  <a:txBody>
                    <a:bodyPr/>
                    <a:lstStyle/>
                    <a:p>
                      <a:pPr algn="ctr" fontAlgn="b"/>
                      <a:r>
                        <a:rPr lang="fr-FR" sz="1600" kern="0" noProof="0">
                          <a:solidFill>
                            <a:schemeClr val="bg1"/>
                          </a:solidFill>
                          <a:latin typeface="Source Sans Pro"/>
                          <a:ea typeface="Source Sans Pro"/>
                          <a:cs typeface="+mn-cs"/>
                        </a:rPr>
                        <a:t>Ingénieur “full stack”</a:t>
                      </a:r>
                    </a:p>
                  </a:txBody>
                  <a:tcPr marL="9525" marR="9525" marT="9525" marB="0" anchor="ctr"/>
                </a:tc>
                <a:extLst>
                  <a:ext uri="{0D108BD9-81ED-4DB2-BD59-A6C34878D82A}">
                    <a16:rowId xmlns:a16="http://schemas.microsoft.com/office/drawing/2014/main" val="2905555036"/>
                  </a:ext>
                </a:extLst>
              </a:tr>
              <a:tr h="349022">
                <a:tc>
                  <a:txBody>
                    <a:bodyPr/>
                    <a:lstStyle/>
                    <a:p>
                      <a:pPr algn="ctr" fontAlgn="b"/>
                      <a:r>
                        <a:rPr lang="fr-FR" sz="1600" kern="0" noProof="0">
                          <a:solidFill>
                            <a:schemeClr val="bg1"/>
                          </a:solidFill>
                          <a:latin typeface="Source Sans Pro"/>
                          <a:ea typeface="Source Sans Pro"/>
                          <a:cs typeface="+mn-cs"/>
                        </a:rPr>
                        <a:t>Conseiller commercial</a:t>
                      </a:r>
                    </a:p>
                  </a:txBody>
                  <a:tcPr marL="9525" marR="9525" marT="9525" marB="0" anchor="ctr"/>
                </a:tc>
                <a:extLst>
                  <a:ext uri="{0D108BD9-81ED-4DB2-BD59-A6C34878D82A}">
                    <a16:rowId xmlns:a16="http://schemas.microsoft.com/office/drawing/2014/main" val="465394218"/>
                  </a:ext>
                </a:extLst>
              </a:tr>
              <a:tr h="349022">
                <a:tc>
                  <a:txBody>
                    <a:bodyPr/>
                    <a:lstStyle/>
                    <a:p>
                      <a:pPr algn="ctr" fontAlgn="b"/>
                      <a:r>
                        <a:rPr lang="fr-FR" sz="1600" kern="0" noProof="0">
                          <a:solidFill>
                            <a:schemeClr val="bg1"/>
                          </a:solidFill>
                          <a:latin typeface="Source Sans Pro"/>
                          <a:ea typeface="Source Sans Pro"/>
                          <a:cs typeface="+mn-cs"/>
                        </a:rPr>
                        <a:t>Propriétaire de produit</a:t>
                      </a:r>
                    </a:p>
                  </a:txBody>
                  <a:tcPr marL="9525" marR="9525" marT="9525" marB="0" anchor="ctr"/>
                </a:tc>
                <a:extLst>
                  <a:ext uri="{0D108BD9-81ED-4DB2-BD59-A6C34878D82A}">
                    <a16:rowId xmlns:a16="http://schemas.microsoft.com/office/drawing/2014/main" val="1180608424"/>
                  </a:ext>
                </a:extLst>
              </a:tr>
              <a:tr h="349022">
                <a:tc>
                  <a:txBody>
                    <a:bodyPr/>
                    <a:lstStyle/>
                    <a:p>
                      <a:pPr algn="ctr" fontAlgn="b"/>
                      <a:r>
                        <a:rPr lang="fr-FR" sz="1600" kern="0" noProof="0" dirty="0">
                          <a:solidFill>
                            <a:schemeClr val="bg1"/>
                          </a:solidFill>
                          <a:latin typeface="Source Sans Pro"/>
                          <a:ea typeface="Source Sans Pro"/>
                          <a:cs typeface="+mn-cs"/>
                        </a:rPr>
                        <a:t>Spécialiste en ressources humaines</a:t>
                      </a:r>
                    </a:p>
                  </a:txBody>
                  <a:tcPr marL="9525" marR="9525" marT="9525" marB="0" anchor="ctr"/>
                </a:tc>
                <a:extLst>
                  <a:ext uri="{0D108BD9-81ED-4DB2-BD59-A6C34878D82A}">
                    <a16:rowId xmlns:a16="http://schemas.microsoft.com/office/drawing/2014/main" val="2444128438"/>
                  </a:ext>
                </a:extLst>
              </a:tr>
            </a:tbl>
          </a:graphicData>
        </a:graphic>
      </p:graphicFrame>
      <p:sp>
        <p:nvSpPr>
          <p:cNvPr id="149" name="Right Arrow 148">
            <a:extLst>
              <a:ext uri="{FF2B5EF4-FFF2-40B4-BE49-F238E27FC236}">
                <a16:creationId xmlns:a16="http://schemas.microsoft.com/office/drawing/2014/main" id="{792619CB-4373-1D4E-8054-B283822520F8}"/>
              </a:ext>
            </a:extLst>
          </p:cNvPr>
          <p:cNvSpPr/>
          <p:nvPr>
            <p:custDataLst>
              <p:tags r:id="rId11"/>
            </p:custDataLst>
          </p:nvPr>
        </p:nvSpPr>
        <p:spPr>
          <a:xfrm rot="10800000">
            <a:off x="7254378" y="5891509"/>
            <a:ext cx="1323833" cy="160456"/>
          </a:xfrm>
          <a:prstGeom prst="rightArrow">
            <a:avLst/>
          </a:prstGeom>
          <a:solidFill>
            <a:srgbClr val="187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2CE2191C-0437-3E46-A9E7-26AA18E54B77}"/>
              </a:ext>
            </a:extLst>
          </p:cNvPr>
          <p:cNvSpPr txBox="1"/>
          <p:nvPr>
            <p:custDataLst>
              <p:tags r:id="rId12"/>
            </p:custDataLst>
          </p:nvPr>
        </p:nvSpPr>
        <p:spPr>
          <a:xfrm>
            <a:off x="8578211" y="5496769"/>
            <a:ext cx="2145866" cy="1077218"/>
          </a:xfrm>
          <a:prstGeom prst="rect">
            <a:avLst/>
          </a:prstGeom>
          <a:noFill/>
        </p:spPr>
        <p:txBody>
          <a:bodyPr wrap="square" rtlCol="0">
            <a:spAutoFit/>
          </a:bodyPr>
          <a:lstStyle/>
          <a:p>
            <a:pPr fontAlgn="b">
              <a:buClr>
                <a:srgbClr val="000000"/>
              </a:buClr>
              <a:buFont typeface="Arial"/>
            </a:pPr>
            <a:r>
              <a:rPr lang="fr-FR" sz="1600" kern="0" dirty="0">
                <a:solidFill>
                  <a:schemeClr val="accent5"/>
                </a:solidFill>
                <a:latin typeface="Source Sans Pro"/>
                <a:ea typeface="Source Sans Pro"/>
                <a:sym typeface="Arial"/>
              </a:rPr>
              <a:t>9 % des membres exercent les professions les plus en déclin en France</a:t>
            </a:r>
          </a:p>
        </p:txBody>
      </p:sp>
      <p:graphicFrame>
        <p:nvGraphicFramePr>
          <p:cNvPr id="151" name="Table 150">
            <a:extLst>
              <a:ext uri="{FF2B5EF4-FFF2-40B4-BE49-F238E27FC236}">
                <a16:creationId xmlns:a16="http://schemas.microsoft.com/office/drawing/2014/main" id="{B2A0E40B-B6C1-5643-8418-36181B83F6BE}"/>
              </a:ext>
            </a:extLst>
          </p:cNvPr>
          <p:cNvGraphicFramePr>
            <a:graphicFrameLocks noGrp="1"/>
          </p:cNvGraphicFramePr>
          <p:nvPr>
            <p:custDataLst>
              <p:tags r:id="rId13"/>
            </p:custDataLst>
            <p:extLst>
              <p:ext uri="{D42A27DB-BD31-4B8C-83A1-F6EECF244321}">
                <p14:modId xmlns:p14="http://schemas.microsoft.com/office/powerpoint/2010/main" val="2260222047"/>
              </p:ext>
            </p:extLst>
          </p:nvPr>
        </p:nvGraphicFramePr>
        <p:xfrm>
          <a:off x="7916295" y="1594084"/>
          <a:ext cx="3170831" cy="3587370"/>
        </p:xfrm>
        <a:graphic>
          <a:graphicData uri="http://schemas.openxmlformats.org/drawingml/2006/table">
            <a:tbl>
              <a:tblPr>
                <a:tableStyleId>{327F97BB-C833-4FB7-BDE5-3F7075034690}</a:tableStyleId>
              </a:tblPr>
              <a:tblGrid>
                <a:gridCol w="3170831">
                  <a:extLst>
                    <a:ext uri="{9D8B030D-6E8A-4147-A177-3AD203B41FA5}">
                      <a16:colId xmlns:a16="http://schemas.microsoft.com/office/drawing/2014/main" val="2299408138"/>
                    </a:ext>
                  </a:extLst>
                </a:gridCol>
              </a:tblGrid>
              <a:tr h="358737">
                <a:tc>
                  <a:txBody>
                    <a:bodyPr/>
                    <a:lstStyle/>
                    <a:p>
                      <a:pPr algn="ctr" fontAlgn="b"/>
                      <a:r>
                        <a:rPr lang="fr-FR" sz="1600" kern="0" noProof="0">
                          <a:solidFill>
                            <a:schemeClr val="bg1"/>
                          </a:solidFill>
                          <a:latin typeface="Source Sans Pro"/>
                          <a:ea typeface="Source Sans Pro"/>
                          <a:cs typeface="+mn-cs"/>
                        </a:rPr>
                        <a:t>Vendeur</a:t>
                      </a:r>
                    </a:p>
                  </a:txBody>
                  <a:tcPr marL="9525" marR="9525" marT="9525" marB="0" anchor="ctr">
                    <a:solidFill>
                      <a:schemeClr val="accent5"/>
                    </a:solidFill>
                  </a:tcPr>
                </a:tc>
                <a:extLst>
                  <a:ext uri="{0D108BD9-81ED-4DB2-BD59-A6C34878D82A}">
                    <a16:rowId xmlns:a16="http://schemas.microsoft.com/office/drawing/2014/main" val="2506865631"/>
                  </a:ext>
                </a:extLst>
              </a:tr>
              <a:tr h="358737">
                <a:tc>
                  <a:txBody>
                    <a:bodyPr/>
                    <a:lstStyle/>
                    <a:p>
                      <a:pPr algn="ctr" fontAlgn="b"/>
                      <a:r>
                        <a:rPr lang="fr-FR" sz="1600" kern="0" noProof="0"/>
                        <a:t>Journaliste</a:t>
                      </a:r>
                      <a:endParaRPr lang="fr-FR" sz="1600" kern="0" noProof="0">
                        <a:solidFill>
                          <a:schemeClr val="bg1"/>
                        </a:solidFill>
                        <a:latin typeface="Source Sans Pro"/>
                        <a:ea typeface="Source Sans Pro"/>
                        <a:cs typeface="+mn-cs"/>
                      </a:endParaRPr>
                    </a:p>
                  </a:txBody>
                  <a:tcPr marL="9525" marR="9525" marT="9525" marB="0" anchor="ctr">
                    <a:solidFill>
                      <a:schemeClr val="accent5"/>
                    </a:solidFill>
                  </a:tcPr>
                </a:tc>
                <a:extLst>
                  <a:ext uri="{0D108BD9-81ED-4DB2-BD59-A6C34878D82A}">
                    <a16:rowId xmlns:a16="http://schemas.microsoft.com/office/drawing/2014/main" val="503360991"/>
                  </a:ext>
                </a:extLst>
              </a:tr>
              <a:tr h="358737">
                <a:tc>
                  <a:txBody>
                    <a:bodyPr/>
                    <a:lstStyle/>
                    <a:p>
                      <a:pPr algn="ctr" fontAlgn="b"/>
                      <a:r>
                        <a:rPr lang="fr-FR" sz="1600" kern="0" noProof="0">
                          <a:solidFill>
                            <a:schemeClr val="bg1"/>
                          </a:solidFill>
                          <a:latin typeface="Source Sans Pro"/>
                          <a:ea typeface="Source Sans Pro"/>
                          <a:cs typeface="+mn-cs"/>
                        </a:rPr>
                        <a:t>Chef de projets</a:t>
                      </a:r>
                    </a:p>
                  </a:txBody>
                  <a:tcPr marL="9525" marR="9525" marT="9525" marB="0" anchor="ctr">
                    <a:solidFill>
                      <a:schemeClr val="accent5"/>
                    </a:solidFill>
                  </a:tcPr>
                </a:tc>
                <a:extLst>
                  <a:ext uri="{0D108BD9-81ED-4DB2-BD59-A6C34878D82A}">
                    <a16:rowId xmlns:a16="http://schemas.microsoft.com/office/drawing/2014/main" val="1622807287"/>
                  </a:ext>
                </a:extLst>
              </a:tr>
              <a:tr h="358737">
                <a:tc>
                  <a:txBody>
                    <a:bodyPr/>
                    <a:lstStyle/>
                    <a:p>
                      <a:pPr algn="ctr" fontAlgn="b"/>
                      <a:r>
                        <a:rPr lang="fr-FR" sz="1600" kern="0" noProof="0"/>
                        <a:t>Architecte</a:t>
                      </a:r>
                      <a:endParaRPr lang="fr-FR" sz="1600" kern="0" noProof="0">
                        <a:solidFill>
                          <a:schemeClr val="bg1"/>
                        </a:solidFill>
                        <a:latin typeface="Source Sans Pro"/>
                        <a:ea typeface="Source Sans Pro"/>
                        <a:cs typeface="+mn-cs"/>
                      </a:endParaRPr>
                    </a:p>
                  </a:txBody>
                  <a:tcPr marL="9525" marR="9525" marT="9525" marB="0" anchor="ctr">
                    <a:solidFill>
                      <a:schemeClr val="accent5"/>
                    </a:solidFill>
                  </a:tcPr>
                </a:tc>
                <a:extLst>
                  <a:ext uri="{0D108BD9-81ED-4DB2-BD59-A6C34878D82A}">
                    <a16:rowId xmlns:a16="http://schemas.microsoft.com/office/drawing/2014/main" val="2036378214"/>
                  </a:ext>
                </a:extLst>
              </a:tr>
              <a:tr h="358737">
                <a:tc>
                  <a:txBody>
                    <a:bodyPr/>
                    <a:lstStyle/>
                    <a:p>
                      <a:pPr algn="ctr" fontAlgn="b"/>
                      <a:r>
                        <a:rPr lang="fr-FR" sz="1600" kern="0" noProof="0"/>
                        <a:t>Graphiste</a:t>
                      </a:r>
                      <a:endParaRPr lang="fr-FR" sz="1600" kern="0" noProof="0">
                        <a:solidFill>
                          <a:schemeClr val="bg1"/>
                        </a:solidFill>
                        <a:latin typeface="Source Sans Pro"/>
                        <a:ea typeface="Source Sans Pro"/>
                        <a:cs typeface="+mn-cs"/>
                      </a:endParaRPr>
                    </a:p>
                  </a:txBody>
                  <a:tcPr marL="9525" marR="9525" marT="9525" marB="0" anchor="ctr">
                    <a:solidFill>
                      <a:schemeClr val="accent5"/>
                    </a:solidFill>
                  </a:tcPr>
                </a:tc>
                <a:extLst>
                  <a:ext uri="{0D108BD9-81ED-4DB2-BD59-A6C34878D82A}">
                    <a16:rowId xmlns:a16="http://schemas.microsoft.com/office/drawing/2014/main" val="2221373407"/>
                  </a:ext>
                </a:extLst>
              </a:tr>
              <a:tr h="358737">
                <a:tc>
                  <a:txBody>
                    <a:bodyPr/>
                    <a:lstStyle/>
                    <a:p>
                      <a:pPr algn="ctr" fontAlgn="b"/>
                      <a:r>
                        <a:rPr lang="fr-FR" sz="1600" kern="0" noProof="0">
                          <a:solidFill>
                            <a:schemeClr val="bg1"/>
                          </a:solidFill>
                          <a:latin typeface="Source Sans Pro"/>
                          <a:ea typeface="Source Sans Pro"/>
                          <a:cs typeface="+mn-cs"/>
                        </a:rPr>
                        <a:t>Facilitateur</a:t>
                      </a:r>
                    </a:p>
                  </a:txBody>
                  <a:tcPr marL="9525" marR="9525" marT="9525" marB="0" anchor="ctr">
                    <a:solidFill>
                      <a:schemeClr val="accent5"/>
                    </a:solidFill>
                  </a:tcPr>
                </a:tc>
                <a:extLst>
                  <a:ext uri="{0D108BD9-81ED-4DB2-BD59-A6C34878D82A}">
                    <a16:rowId xmlns:a16="http://schemas.microsoft.com/office/drawing/2014/main" val="3749732486"/>
                  </a:ext>
                </a:extLst>
              </a:tr>
              <a:tr h="358737">
                <a:tc>
                  <a:txBody>
                    <a:bodyPr/>
                    <a:lstStyle/>
                    <a:p>
                      <a:pPr algn="ctr" fontAlgn="b"/>
                      <a:r>
                        <a:rPr lang="fr-FR" sz="1600" kern="0" noProof="0">
                          <a:solidFill>
                            <a:schemeClr val="bg1"/>
                          </a:solidFill>
                          <a:latin typeface="Source Sans Pro"/>
                          <a:ea typeface="Source Sans Pro"/>
                          <a:cs typeface="+mn-cs"/>
                        </a:rPr>
                        <a:t>Assistant commercial</a:t>
                      </a:r>
                    </a:p>
                  </a:txBody>
                  <a:tcPr marL="9525" marR="9525" marT="9525" marB="0" anchor="ctr">
                    <a:solidFill>
                      <a:schemeClr val="accent5"/>
                    </a:solidFill>
                  </a:tcPr>
                </a:tc>
                <a:extLst>
                  <a:ext uri="{0D108BD9-81ED-4DB2-BD59-A6C34878D82A}">
                    <a16:rowId xmlns:a16="http://schemas.microsoft.com/office/drawing/2014/main" val="403740395"/>
                  </a:ext>
                </a:extLst>
              </a:tr>
              <a:tr h="358737">
                <a:tc>
                  <a:txBody>
                    <a:bodyPr/>
                    <a:lstStyle/>
                    <a:p>
                      <a:pPr algn="ctr" fontAlgn="b"/>
                      <a:r>
                        <a:rPr lang="fr-FR" sz="1600" kern="0" noProof="0">
                          <a:solidFill>
                            <a:schemeClr val="bg1"/>
                          </a:solidFill>
                          <a:latin typeface="Source Sans Pro"/>
                          <a:ea typeface="Source Sans Pro"/>
                          <a:cs typeface="+mn-cs"/>
                        </a:rPr>
                        <a:t>Assistant marketing</a:t>
                      </a:r>
                    </a:p>
                  </a:txBody>
                  <a:tcPr marL="9525" marR="9525" marT="9525" marB="0" anchor="ctr">
                    <a:solidFill>
                      <a:schemeClr val="accent5"/>
                    </a:solidFill>
                  </a:tcPr>
                </a:tc>
                <a:extLst>
                  <a:ext uri="{0D108BD9-81ED-4DB2-BD59-A6C34878D82A}">
                    <a16:rowId xmlns:a16="http://schemas.microsoft.com/office/drawing/2014/main" val="919127128"/>
                  </a:ext>
                </a:extLst>
              </a:tr>
              <a:tr h="358737">
                <a:tc>
                  <a:txBody>
                    <a:bodyPr/>
                    <a:lstStyle/>
                    <a:p>
                      <a:pPr algn="ctr" fontAlgn="b"/>
                      <a:r>
                        <a:rPr lang="fr-FR" sz="1600" kern="0" noProof="0">
                          <a:solidFill>
                            <a:schemeClr val="bg1"/>
                          </a:solidFill>
                          <a:latin typeface="Source Sans Pro"/>
                          <a:ea typeface="Source Sans Pro"/>
                          <a:cs typeface="+mn-cs"/>
                        </a:rPr>
                        <a:t>Comptable</a:t>
                      </a:r>
                    </a:p>
                  </a:txBody>
                  <a:tcPr marL="9525" marR="9525" marT="9525" marB="0" anchor="ctr">
                    <a:solidFill>
                      <a:schemeClr val="accent5"/>
                    </a:solidFill>
                  </a:tcPr>
                </a:tc>
                <a:extLst>
                  <a:ext uri="{0D108BD9-81ED-4DB2-BD59-A6C34878D82A}">
                    <a16:rowId xmlns:a16="http://schemas.microsoft.com/office/drawing/2014/main" val="1317204330"/>
                  </a:ext>
                </a:extLst>
              </a:tr>
              <a:tr h="358737">
                <a:tc>
                  <a:txBody>
                    <a:bodyPr/>
                    <a:lstStyle/>
                    <a:p>
                      <a:pPr algn="ctr" fontAlgn="b"/>
                      <a:r>
                        <a:rPr lang="fr-FR" sz="1600" kern="0" noProof="0" dirty="0"/>
                        <a:t>Assistant administratif</a:t>
                      </a:r>
                      <a:endParaRPr lang="fr-FR" sz="1600" kern="0" noProof="0" dirty="0">
                        <a:solidFill>
                          <a:schemeClr val="bg1"/>
                        </a:solidFill>
                        <a:latin typeface="Source Sans Pro"/>
                        <a:ea typeface="Source Sans Pro"/>
                        <a:cs typeface="+mn-cs"/>
                      </a:endParaRPr>
                    </a:p>
                  </a:txBody>
                  <a:tcPr marL="9525" marR="9525" marT="9525" marB="0" anchor="ctr">
                    <a:solidFill>
                      <a:schemeClr val="accent5"/>
                    </a:solidFill>
                  </a:tcPr>
                </a:tc>
                <a:extLst>
                  <a:ext uri="{0D108BD9-81ED-4DB2-BD59-A6C34878D82A}">
                    <a16:rowId xmlns:a16="http://schemas.microsoft.com/office/drawing/2014/main" val="1385959459"/>
                  </a:ext>
                </a:extLst>
              </a:tr>
            </a:tbl>
          </a:graphicData>
        </a:graphic>
      </p:graphicFrame>
      <p:pic>
        <p:nvPicPr>
          <p:cNvPr id="152" name="Graphic 151" descr="User">
            <a:extLst>
              <a:ext uri="{FF2B5EF4-FFF2-40B4-BE49-F238E27FC236}">
                <a16:creationId xmlns:a16="http://schemas.microsoft.com/office/drawing/2014/main" id="{984AF3B4-DCB4-0F49-9B82-23AD2D3A128E}"/>
              </a:ext>
            </a:extLst>
          </p:cNvPr>
          <p:cNvPicPr>
            <a:picLocks noChangeAspect="1"/>
          </p:cNvPicPr>
          <p:nvPr>
            <p:custDataLst>
              <p:tags r:id="rId14"/>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091293" y="3535616"/>
            <a:ext cx="419366" cy="443299"/>
          </a:xfrm>
          <a:prstGeom prst="rect">
            <a:avLst/>
          </a:prstGeom>
        </p:spPr>
      </p:pic>
      <p:pic>
        <p:nvPicPr>
          <p:cNvPr id="153" name="Graphic 152" descr="User">
            <a:extLst>
              <a:ext uri="{FF2B5EF4-FFF2-40B4-BE49-F238E27FC236}">
                <a16:creationId xmlns:a16="http://schemas.microsoft.com/office/drawing/2014/main" id="{2DF18175-D0E3-CD4F-9BA5-39F4F6F28146}"/>
              </a:ext>
            </a:extLst>
          </p:cNvPr>
          <p:cNvPicPr>
            <a:picLocks noChangeAspect="1"/>
          </p:cNvPicPr>
          <p:nvPr>
            <p:custDataLst>
              <p:tags r:id="rId15"/>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112304" y="4429691"/>
            <a:ext cx="419366" cy="443299"/>
          </a:xfrm>
          <a:prstGeom prst="rect">
            <a:avLst/>
          </a:prstGeom>
        </p:spPr>
      </p:pic>
      <p:pic>
        <p:nvPicPr>
          <p:cNvPr id="154" name="Graphic 153" descr="User">
            <a:extLst>
              <a:ext uri="{FF2B5EF4-FFF2-40B4-BE49-F238E27FC236}">
                <a16:creationId xmlns:a16="http://schemas.microsoft.com/office/drawing/2014/main" id="{D7BCB280-424F-F346-B5C9-3F97034B476A}"/>
              </a:ext>
            </a:extLst>
          </p:cNvPr>
          <p:cNvPicPr>
            <a:picLocks noChangeAspect="1"/>
          </p:cNvPicPr>
          <p:nvPr>
            <p:custDataLst>
              <p:tags r:id="rId16"/>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591521" y="3544227"/>
            <a:ext cx="419366" cy="443299"/>
          </a:xfrm>
          <a:prstGeom prst="rect">
            <a:avLst/>
          </a:prstGeom>
        </p:spPr>
      </p:pic>
      <p:pic>
        <p:nvPicPr>
          <p:cNvPr id="155" name="Graphic 154" descr="User">
            <a:extLst>
              <a:ext uri="{FF2B5EF4-FFF2-40B4-BE49-F238E27FC236}">
                <a16:creationId xmlns:a16="http://schemas.microsoft.com/office/drawing/2014/main" id="{3779CDDA-F114-6641-BD10-A211DF1845DD}"/>
              </a:ext>
            </a:extLst>
          </p:cNvPr>
          <p:cNvPicPr>
            <a:picLocks noChangeAspect="1"/>
          </p:cNvPicPr>
          <p:nvPr>
            <p:custDataLst>
              <p:tags r:id="rId17"/>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616018" y="4428800"/>
            <a:ext cx="419366" cy="443299"/>
          </a:xfrm>
          <a:prstGeom prst="rect">
            <a:avLst/>
          </a:prstGeom>
        </p:spPr>
      </p:pic>
      <p:pic>
        <p:nvPicPr>
          <p:cNvPr id="156" name="Graphic 155" descr="User">
            <a:extLst>
              <a:ext uri="{FF2B5EF4-FFF2-40B4-BE49-F238E27FC236}">
                <a16:creationId xmlns:a16="http://schemas.microsoft.com/office/drawing/2014/main" id="{152DAB7D-BDD4-FD40-B126-A74A356008F8}"/>
              </a:ext>
            </a:extLst>
          </p:cNvPr>
          <p:cNvPicPr>
            <a:picLocks noChangeAspect="1"/>
          </p:cNvPicPr>
          <p:nvPr>
            <p:custDataLst>
              <p:tags r:id="rId18"/>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102250" y="5298362"/>
            <a:ext cx="419366" cy="443299"/>
          </a:xfrm>
          <a:prstGeom prst="rect">
            <a:avLst/>
          </a:prstGeom>
        </p:spPr>
      </p:pic>
      <p:pic>
        <p:nvPicPr>
          <p:cNvPr id="157" name="Graphic 156" descr="User">
            <a:extLst>
              <a:ext uri="{FF2B5EF4-FFF2-40B4-BE49-F238E27FC236}">
                <a16:creationId xmlns:a16="http://schemas.microsoft.com/office/drawing/2014/main" id="{C4F8FCCD-01BB-D746-B41D-3573B73FB9F1}"/>
              </a:ext>
            </a:extLst>
          </p:cNvPr>
          <p:cNvPicPr>
            <a:picLocks noChangeAspect="1"/>
          </p:cNvPicPr>
          <p:nvPr>
            <p:custDataLst>
              <p:tags r:id="rId19"/>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615836" y="5295025"/>
            <a:ext cx="419366" cy="443299"/>
          </a:xfrm>
          <a:prstGeom prst="rect">
            <a:avLst/>
          </a:prstGeom>
        </p:spPr>
      </p:pic>
    </p:spTree>
    <p:extLst>
      <p:ext uri="{BB962C8B-B14F-4D97-AF65-F5344CB8AC3E}">
        <p14:creationId xmlns:p14="http://schemas.microsoft.com/office/powerpoint/2010/main" val="1271710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4</a:t>
            </a:fld>
            <a:endParaRPr kern="0" dirty="0">
              <a:solidFill>
                <a:srgbClr val="FFFFFF"/>
              </a:solidFill>
            </a:endParaRPr>
          </a:p>
        </p:txBody>
      </p:sp>
      <p:pic>
        <p:nvPicPr>
          <p:cNvPr id="128" name="Google Shape;128;p18"/>
          <p:cNvPicPr preferRelativeResize="0"/>
          <p:nvPr>
            <p:custDataLst>
              <p:tags r:id="rId3"/>
            </p:custDataLst>
          </p:nvPr>
        </p:nvPicPr>
        <p:blipFill rotWithShape="1">
          <a:blip r:embed="rId9">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493734" y="1297417"/>
            <a:ext cx="11252203" cy="4622120"/>
          </a:xfrm>
          <a:prstGeom prst="rect">
            <a:avLst/>
          </a:prstGeom>
          <a:noFill/>
          <a:ln>
            <a:noFill/>
          </a:ln>
        </p:spPr>
        <p:txBody>
          <a:bodyPr spcFirstLastPara="1" wrap="square" lIns="0" tIns="0" rIns="0" bIns="0" anchor="t" anchorCtr="0">
            <a:noAutofit/>
          </a:bodyPr>
          <a:lstStyle/>
          <a:p>
            <a:pPr marL="609585" indent="-440256" defTabSz="1219170">
              <a:lnSpc>
                <a:spcPct val="150000"/>
              </a:lnSpc>
              <a:buClr>
                <a:srgbClr val="000000"/>
              </a:buClr>
              <a:buSzPts val="1600"/>
              <a:buFont typeface="Arial" panose="020B0604020202020204" pitchFamily="34" charset="0"/>
              <a:buChar char="•"/>
            </a:pPr>
            <a:r>
              <a:rPr lang="fr-FR" kern="0" dirty="0">
                <a:solidFill>
                  <a:srgbClr val="000000"/>
                </a:solidFill>
                <a:latin typeface="Source Sans Pro"/>
                <a:ea typeface="Source Sans Pro"/>
                <a:cs typeface="Source Sans Pro"/>
                <a:sym typeface="Source Sans Pro"/>
              </a:rPr>
              <a:t>Pour chaque année, le recrutement pour une profession a été calculé en tant que proportion du recrutement total pour cette année, </a:t>
            </a:r>
            <a:r>
              <a:rPr lang="fr-BE" kern="0" dirty="0">
                <a:solidFill>
                  <a:srgbClr val="000000"/>
                </a:solidFill>
                <a:latin typeface="Source Sans Pro"/>
                <a:ea typeface="Source Sans Pro"/>
                <a:cs typeface="Source Sans Pro"/>
                <a:sym typeface="Source Sans Pro"/>
              </a:rPr>
              <a:t>ce qui nous donne un ensemble de données chronologiques relatif à la proportion du recrutement pour chaque profession</a:t>
            </a:r>
            <a:r>
              <a:rPr lang="fr-FR" kern="0" dirty="0">
                <a:solidFill>
                  <a:srgbClr val="000000"/>
                </a:solidFill>
                <a:latin typeface="Source Sans Pro"/>
                <a:ea typeface="Source Sans Pro"/>
                <a:cs typeface="Source Sans Pro"/>
                <a:sym typeface="Source Sans Pro"/>
              </a:rPr>
              <a:t>.</a:t>
            </a:r>
          </a:p>
          <a:p>
            <a:pPr marL="609585" indent="-440256" defTabSz="1219170">
              <a:lnSpc>
                <a:spcPct val="150000"/>
              </a:lnSpc>
              <a:buClr>
                <a:srgbClr val="000000"/>
              </a:buClr>
              <a:buSzPts val="1600"/>
              <a:buFont typeface="Arial" panose="020B0604020202020204" pitchFamily="34" charset="0"/>
              <a:buChar char="•"/>
            </a:pPr>
            <a:r>
              <a:rPr lang="fr-FR" kern="0" dirty="0">
                <a:solidFill>
                  <a:srgbClr val="000000"/>
                </a:solidFill>
                <a:latin typeface="Source Sans Pro"/>
                <a:ea typeface="Source Sans Pro"/>
                <a:cs typeface="Source Sans Pro"/>
                <a:sym typeface="Source Sans Pro"/>
              </a:rPr>
              <a:t>Les professions </a:t>
            </a:r>
            <a:r>
              <a:rPr lang="fr-FR" kern="0" dirty="0">
                <a:solidFill>
                  <a:srgbClr val="000000"/>
                </a:solidFill>
                <a:latin typeface="Source Sans Pro"/>
                <a:ea typeface="Source Sans Pro"/>
                <a:sym typeface="Source Sans Pro"/>
              </a:rPr>
              <a:t>émergentes et en déclin sont définies comme celles ayant observé (respectivement) la plus grande augmentation ou diminution au niveau de la proportion de recrutement au cours de la période observée.</a:t>
            </a:r>
          </a:p>
          <a:p>
            <a:pPr marL="609585" indent="-440256" defTabSz="1219170">
              <a:lnSpc>
                <a:spcPct val="150000"/>
              </a:lnSpc>
              <a:buClr>
                <a:srgbClr val="000000"/>
              </a:buClr>
              <a:buSzPts val="1600"/>
              <a:buFont typeface="Arial" panose="020B0604020202020204" pitchFamily="34" charset="0"/>
              <a:buChar char="•"/>
            </a:pPr>
            <a:r>
              <a:rPr lang="fr-FR" kern="0" dirty="0">
                <a:solidFill>
                  <a:srgbClr val="000000"/>
                </a:solidFill>
                <a:latin typeface="Source Sans Pro"/>
                <a:ea typeface="Source Sans Pro"/>
                <a:sym typeface="Source Sans Pro"/>
              </a:rPr>
              <a:t>Pour atténuer le bruit et les différences d’année en année, une régression linéaire a été adaptée pour chaque combinaison « année + profession ».</a:t>
            </a:r>
          </a:p>
          <a:p>
            <a:pPr marL="609585" indent="-440256" defTabSz="1219170">
              <a:lnSpc>
                <a:spcPct val="150000"/>
              </a:lnSpc>
              <a:buClr>
                <a:srgbClr val="000000"/>
              </a:buClr>
              <a:buSzPts val="1600"/>
              <a:buFont typeface="Arial" panose="020B0604020202020204" pitchFamily="34" charset="0"/>
              <a:buChar char="•"/>
            </a:pPr>
            <a:r>
              <a:rPr lang="fr-FR" kern="0" dirty="0">
                <a:solidFill>
                  <a:srgbClr val="000000"/>
                </a:solidFill>
                <a:latin typeface="Source Sans Pro"/>
                <a:ea typeface="Source Sans Pro"/>
                <a:cs typeface="Source Sans Pro"/>
                <a:sym typeface="Source Sans Pro"/>
              </a:rPr>
              <a:t>La détermination des professions émergentes et en déclin est par conséquent basée sur l’inclinaison de chaque ligne de régression.</a:t>
            </a:r>
          </a:p>
          <a:p>
            <a:pPr marL="609585" indent="-440256" defTabSz="1219170">
              <a:lnSpc>
                <a:spcPct val="150000"/>
              </a:lnSpc>
              <a:buClr>
                <a:srgbClr val="000000"/>
              </a:buClr>
              <a:buSzPts val="1600"/>
              <a:buFont typeface="Arial" panose="020B0604020202020204" pitchFamily="34" charset="0"/>
              <a:buChar char="•"/>
            </a:pPr>
            <a:r>
              <a:rPr lang="fr-FR" kern="0" dirty="0">
                <a:solidFill>
                  <a:srgbClr val="000000"/>
                </a:solidFill>
                <a:latin typeface="Source Sans Pro"/>
                <a:ea typeface="Source Sans Pro"/>
                <a:cs typeface="Source Sans Pro"/>
                <a:sym typeface="Source Sans Pro"/>
              </a:rPr>
              <a:t>Les inclinaisons plus raides indiquent des professions émergentes ou en déclin. </a:t>
            </a:r>
          </a:p>
        </p:txBody>
      </p:sp>
      <p:sp>
        <p:nvSpPr>
          <p:cNvPr id="132" name="Google Shape;132;p18"/>
          <p:cNvSpPr txBox="1"/>
          <p:nvPr>
            <p:custDataLst>
              <p:tags r:id="rId5"/>
            </p:custDataLst>
          </p:nvPr>
        </p:nvSpPr>
        <p:spPr>
          <a:xfrm>
            <a:off x="493734" y="417907"/>
            <a:ext cx="10721019" cy="767641"/>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Méthodologie pour déterminer les tendances professionnelles</a:t>
            </a:r>
            <a:endParaRPr sz="2400" kern="0" dirty="0">
              <a:solidFill>
                <a:srgbClr val="000000"/>
              </a:solidFill>
              <a:latin typeface="Source Sans Pro"/>
              <a:ea typeface="Source Sans Pro"/>
              <a:sym typeface="Source Sans Pro"/>
            </a:endParaRPr>
          </a:p>
        </p:txBody>
      </p:sp>
      <p:pic>
        <p:nvPicPr>
          <p:cNvPr id="133" name="Google Shape;133;p18"/>
          <p:cNvPicPr preferRelativeResize="0"/>
          <p:nvPr>
            <p:custDataLst>
              <p:tags r:id="rId6"/>
            </p:custDataLst>
          </p:nvPr>
        </p:nvPicPr>
        <p:blipFill>
          <a:blip r:embed="rId10">
            <a:alphaModFix/>
          </a:blip>
          <a:stretch>
            <a:fillRect/>
          </a:stretch>
        </p:blipFill>
        <p:spPr>
          <a:xfrm>
            <a:off x="10675905" y="6383800"/>
            <a:ext cx="1412596" cy="349733"/>
          </a:xfrm>
          <a:prstGeom prst="rect">
            <a:avLst/>
          </a:prstGeom>
          <a:noFill/>
          <a:ln>
            <a:noFill/>
          </a:ln>
        </p:spPr>
      </p:pic>
    </p:spTree>
    <p:extLst>
      <p:ext uri="{BB962C8B-B14F-4D97-AF65-F5344CB8AC3E}">
        <p14:creationId xmlns:p14="http://schemas.microsoft.com/office/powerpoint/2010/main" val="1575625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40</a:t>
            </a:fld>
            <a:endParaRPr kern="0">
              <a:solidFill>
                <a:srgbClr val="FFFFFF"/>
              </a:solidFill>
            </a:endParaRPr>
          </a:p>
        </p:txBody>
      </p:sp>
      <p:pic>
        <p:nvPicPr>
          <p:cNvPr id="128" name="Google Shape;128;p18"/>
          <p:cNvPicPr preferRelativeResize="0"/>
          <p:nvPr>
            <p:custDataLst>
              <p:tags r:id="rId3"/>
            </p:custDataLst>
          </p:nvPr>
        </p:nvPicPr>
        <p:blipFill rotWithShape="1">
          <a:blip r:embed="rId15">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546753" y="417908"/>
            <a:ext cx="11199184" cy="4616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Niveau d’éducation</a:t>
            </a:r>
            <a:endParaRPr sz="2400" kern="0" dirty="0">
              <a:solidFill>
                <a:srgbClr val="000000"/>
              </a:solidFill>
              <a:latin typeface="Source Sans Pro"/>
              <a:ea typeface="Source Sans Pro"/>
              <a:cs typeface="Source Sans Pro"/>
              <a:sym typeface="Source Sans Pro"/>
            </a:endParaRPr>
          </a:p>
        </p:txBody>
      </p:sp>
      <p:pic>
        <p:nvPicPr>
          <p:cNvPr id="133" name="Google Shape;133;p18"/>
          <p:cNvPicPr preferRelativeResize="0"/>
          <p:nvPr>
            <p:custDataLst>
              <p:tags r:id="rId6"/>
            </p:custDataLst>
          </p:nvPr>
        </p:nvPicPr>
        <p:blipFill>
          <a:blip r:embed="rId16">
            <a:alphaModFix/>
          </a:blip>
          <a:stretch>
            <a:fillRect/>
          </a:stretch>
        </p:blipFill>
        <p:spPr>
          <a:xfrm>
            <a:off x="10675905" y="6383800"/>
            <a:ext cx="1412596" cy="349733"/>
          </a:xfrm>
          <a:prstGeom prst="rect">
            <a:avLst/>
          </a:prstGeom>
          <a:noFill/>
          <a:ln>
            <a:noFill/>
          </a:ln>
        </p:spPr>
      </p:pic>
      <p:graphicFrame>
        <p:nvGraphicFramePr>
          <p:cNvPr id="11" name="Chart 10">
            <a:extLst>
              <a:ext uri="{FF2B5EF4-FFF2-40B4-BE49-F238E27FC236}">
                <a16:creationId xmlns:a16="http://schemas.microsoft.com/office/drawing/2014/main" id="{896FA640-26DF-FC46-A714-00981C9227BF}"/>
              </a:ext>
            </a:extLst>
          </p:cNvPr>
          <p:cNvGraphicFramePr/>
          <p:nvPr>
            <p:custDataLst>
              <p:tags r:id="rId7"/>
            </p:custDataLst>
            <p:extLst>
              <p:ext uri="{D42A27DB-BD31-4B8C-83A1-F6EECF244321}">
                <p14:modId xmlns:p14="http://schemas.microsoft.com/office/powerpoint/2010/main" val="2597442246"/>
              </p:ext>
            </p:extLst>
          </p:nvPr>
        </p:nvGraphicFramePr>
        <p:xfrm>
          <a:off x="498475" y="2324099"/>
          <a:ext cx="5969000" cy="3743855"/>
        </p:xfrm>
        <a:graphic>
          <a:graphicData uri="http://schemas.openxmlformats.org/drawingml/2006/chart">
            <c:chart xmlns:c="http://schemas.openxmlformats.org/drawingml/2006/chart" xmlns:r="http://schemas.openxmlformats.org/officeDocument/2006/relationships" r:id="rId17"/>
          </a:graphicData>
        </a:graphic>
      </p:graphicFrame>
      <p:sp>
        <p:nvSpPr>
          <p:cNvPr id="12" name="Oval 11">
            <a:extLst>
              <a:ext uri="{FF2B5EF4-FFF2-40B4-BE49-F238E27FC236}">
                <a16:creationId xmlns:a16="http://schemas.microsoft.com/office/drawing/2014/main" id="{137FE631-0979-B440-9B4A-ECA4F74646D3}"/>
              </a:ext>
            </a:extLst>
          </p:cNvPr>
          <p:cNvSpPr/>
          <p:nvPr>
            <p:custDataLst>
              <p:tags r:id="rId8"/>
            </p:custDataLst>
          </p:nvPr>
        </p:nvSpPr>
        <p:spPr>
          <a:xfrm>
            <a:off x="533401" y="2355849"/>
            <a:ext cx="3130550" cy="1320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7C8FA35-F553-E34A-B71B-137116C1C0EF}"/>
              </a:ext>
            </a:extLst>
          </p:cNvPr>
          <p:cNvSpPr txBox="1"/>
          <p:nvPr>
            <p:custDataLst>
              <p:tags r:id="rId9"/>
            </p:custDataLst>
          </p:nvPr>
        </p:nvSpPr>
        <p:spPr>
          <a:xfrm>
            <a:off x="292100" y="1185554"/>
            <a:ext cx="6286500" cy="1077218"/>
          </a:xfrm>
          <a:prstGeom prst="rect">
            <a:avLst/>
          </a:prstGeom>
          <a:noFill/>
        </p:spPr>
        <p:txBody>
          <a:bodyPr wrap="square" rtlCol="0">
            <a:spAutoFit/>
          </a:bodyPr>
          <a:lstStyle/>
          <a:p>
            <a:r>
              <a:rPr lang="fr-FR" sz="1600" i="1" kern="0" dirty="0">
                <a:solidFill>
                  <a:srgbClr val="0070C0"/>
                </a:solidFill>
                <a:latin typeface="Source Sans Pro"/>
                <a:ea typeface="Source Sans Pro"/>
              </a:rPr>
              <a:t>Les membres exerçant des professions en déclin sont davantage susceptibles d’être détenteurs d’un diplôme  sanctionnant deux ans d’études tandis que ceux exerçant des professions émergentes sont davantage susceptibles d’être titulaires d’une licence</a:t>
            </a:r>
          </a:p>
        </p:txBody>
      </p:sp>
      <p:cxnSp>
        <p:nvCxnSpPr>
          <p:cNvPr id="14" name="Straight Connector 13">
            <a:extLst>
              <a:ext uri="{FF2B5EF4-FFF2-40B4-BE49-F238E27FC236}">
                <a16:creationId xmlns:a16="http://schemas.microsoft.com/office/drawing/2014/main" id="{3F31AB48-61A5-1842-AF54-C785D8E43D1E}"/>
              </a:ext>
            </a:extLst>
          </p:cNvPr>
          <p:cNvCxnSpPr>
            <a:cxnSpLocks/>
          </p:cNvCxnSpPr>
          <p:nvPr>
            <p:custDataLst>
              <p:tags r:id="rId10"/>
            </p:custDataLst>
          </p:nvPr>
        </p:nvCxnSpPr>
        <p:spPr>
          <a:xfrm>
            <a:off x="6692900" y="812799"/>
            <a:ext cx="0" cy="506730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2446162B-CF77-5348-A0AD-2872BE0F363A}"/>
              </a:ext>
            </a:extLst>
          </p:cNvPr>
          <p:cNvGraphicFramePr/>
          <p:nvPr>
            <p:custDataLst>
              <p:tags r:id="rId11"/>
            </p:custDataLst>
            <p:extLst>
              <p:ext uri="{D42A27DB-BD31-4B8C-83A1-F6EECF244321}">
                <p14:modId xmlns:p14="http://schemas.microsoft.com/office/powerpoint/2010/main" val="3075320396"/>
              </p:ext>
            </p:extLst>
          </p:nvPr>
        </p:nvGraphicFramePr>
        <p:xfrm>
          <a:off x="6807201" y="2016551"/>
          <a:ext cx="5257799" cy="4173376"/>
        </p:xfrm>
        <a:graphic>
          <a:graphicData uri="http://schemas.openxmlformats.org/drawingml/2006/chart">
            <c:chart xmlns:c="http://schemas.openxmlformats.org/drawingml/2006/chart" xmlns:r="http://schemas.openxmlformats.org/officeDocument/2006/relationships" r:id="rId18"/>
          </a:graphicData>
        </a:graphic>
      </p:graphicFrame>
      <p:sp>
        <p:nvSpPr>
          <p:cNvPr id="16" name="TextBox 15">
            <a:extLst>
              <a:ext uri="{FF2B5EF4-FFF2-40B4-BE49-F238E27FC236}">
                <a16:creationId xmlns:a16="http://schemas.microsoft.com/office/drawing/2014/main" id="{D4C19234-7718-7C49-A26B-4CDA4DEBD4A0}"/>
              </a:ext>
            </a:extLst>
          </p:cNvPr>
          <p:cNvSpPr txBox="1"/>
          <p:nvPr>
            <p:custDataLst>
              <p:tags r:id="rId12"/>
            </p:custDataLst>
          </p:nvPr>
        </p:nvSpPr>
        <p:spPr>
          <a:xfrm>
            <a:off x="6826251" y="1033153"/>
            <a:ext cx="5238749" cy="1077218"/>
          </a:xfrm>
          <a:prstGeom prst="rect">
            <a:avLst/>
          </a:prstGeom>
          <a:noFill/>
        </p:spPr>
        <p:txBody>
          <a:bodyPr wrap="square" rtlCol="0">
            <a:spAutoFit/>
          </a:bodyPr>
          <a:lstStyle>
            <a:defPPr>
              <a:defRPr lang="en-US"/>
            </a:defPPr>
            <a:lvl1pPr algn="ctr">
              <a:defRPr sz="1600" i="1" kern="0">
                <a:solidFill>
                  <a:srgbClr val="0070C0"/>
                </a:solidFill>
                <a:latin typeface="Source Sans Pro"/>
                <a:ea typeface="Source Sans Pro"/>
              </a:defRPr>
            </a:lvl1pPr>
          </a:lstStyle>
          <a:p>
            <a:r>
              <a:rPr lang="fr-FR" dirty="0"/>
              <a:t>Selon les données les plus récentes relatives au niveau d’étude, les membres exerçant des professions émergentes sont davantage susceptibles d’être « mieux qualifiés » que les membres exerçant des professions en déclin</a:t>
            </a:r>
          </a:p>
        </p:txBody>
      </p:sp>
    </p:spTree>
    <p:extLst>
      <p:ext uri="{BB962C8B-B14F-4D97-AF65-F5344CB8AC3E}">
        <p14:creationId xmlns:p14="http://schemas.microsoft.com/office/powerpoint/2010/main" val="2422777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41</a:t>
            </a:fld>
            <a:endParaRPr kern="0">
              <a:solidFill>
                <a:srgbClr val="FFFFFF"/>
              </a:solidFill>
            </a:endParaRPr>
          </a:p>
        </p:txBody>
      </p:sp>
      <p:pic>
        <p:nvPicPr>
          <p:cNvPr id="128" name="Google Shape;128;p18"/>
          <p:cNvPicPr preferRelativeResize="0"/>
          <p:nvPr>
            <p:custDataLst>
              <p:tags r:id="rId3"/>
            </p:custDataLst>
          </p:nvPr>
        </p:nvPicPr>
        <p:blipFill rotWithShape="1">
          <a:blip r:embed="rId13">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463216" y="417908"/>
            <a:ext cx="11199184" cy="4616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Domaine d’étude</a:t>
            </a:r>
            <a:endParaRPr sz="2400" kern="0" dirty="0">
              <a:solidFill>
                <a:srgbClr val="000000"/>
              </a:solidFill>
              <a:latin typeface="Source Sans Pro"/>
              <a:ea typeface="Source Sans Pro"/>
              <a:cs typeface="Source Sans Pro"/>
              <a:sym typeface="Source Sans Pro"/>
            </a:endParaRPr>
          </a:p>
        </p:txBody>
      </p:sp>
      <p:pic>
        <p:nvPicPr>
          <p:cNvPr id="133" name="Google Shape;133;p18"/>
          <p:cNvPicPr preferRelativeResize="0"/>
          <p:nvPr>
            <p:custDataLst>
              <p:tags r:id="rId6"/>
            </p:custDataLst>
          </p:nvPr>
        </p:nvPicPr>
        <p:blipFill>
          <a:blip r:embed="rId14">
            <a:alphaModFix/>
          </a:blip>
          <a:stretch>
            <a:fillRect/>
          </a:stretch>
        </p:blipFill>
        <p:spPr>
          <a:xfrm>
            <a:off x="10675905" y="6383800"/>
            <a:ext cx="1412596" cy="349733"/>
          </a:xfrm>
          <a:prstGeom prst="rect">
            <a:avLst/>
          </a:prstGeom>
          <a:noFill/>
          <a:ln>
            <a:noFill/>
          </a:ln>
        </p:spPr>
      </p:pic>
      <p:graphicFrame>
        <p:nvGraphicFramePr>
          <p:cNvPr id="12" name="Chart 11">
            <a:extLst>
              <a:ext uri="{FF2B5EF4-FFF2-40B4-BE49-F238E27FC236}">
                <a16:creationId xmlns:a16="http://schemas.microsoft.com/office/drawing/2014/main" id="{7596C2F7-589C-8849-874E-49CA56E9EB28}"/>
              </a:ext>
            </a:extLst>
          </p:cNvPr>
          <p:cNvGraphicFramePr/>
          <p:nvPr>
            <p:custDataLst>
              <p:tags r:id="rId7"/>
            </p:custDataLst>
            <p:extLst>
              <p:ext uri="{D42A27DB-BD31-4B8C-83A1-F6EECF244321}">
                <p14:modId xmlns:p14="http://schemas.microsoft.com/office/powerpoint/2010/main" val="1783893314"/>
              </p:ext>
            </p:extLst>
          </p:nvPr>
        </p:nvGraphicFramePr>
        <p:xfrm>
          <a:off x="406400" y="2400184"/>
          <a:ext cx="5689600" cy="408675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3" name="Chart 12">
            <a:extLst>
              <a:ext uri="{FF2B5EF4-FFF2-40B4-BE49-F238E27FC236}">
                <a16:creationId xmlns:a16="http://schemas.microsoft.com/office/drawing/2014/main" id="{6E2960FA-09EA-C047-B117-96137F556931}"/>
              </a:ext>
            </a:extLst>
          </p:cNvPr>
          <p:cNvGraphicFramePr/>
          <p:nvPr>
            <p:custDataLst>
              <p:tags r:id="rId8"/>
            </p:custDataLst>
            <p:extLst>
              <p:ext uri="{D42A27DB-BD31-4B8C-83A1-F6EECF244321}">
                <p14:modId xmlns:p14="http://schemas.microsoft.com/office/powerpoint/2010/main" val="80277461"/>
              </p:ext>
            </p:extLst>
          </p:nvPr>
        </p:nvGraphicFramePr>
        <p:xfrm>
          <a:off x="6096000" y="2400183"/>
          <a:ext cx="5930900" cy="4086757"/>
        </p:xfrm>
        <a:graphic>
          <a:graphicData uri="http://schemas.openxmlformats.org/drawingml/2006/chart">
            <c:chart xmlns:c="http://schemas.openxmlformats.org/drawingml/2006/chart" xmlns:r="http://schemas.openxmlformats.org/officeDocument/2006/relationships" r:id="rId16"/>
          </a:graphicData>
        </a:graphic>
      </p:graphicFrame>
      <p:sp>
        <p:nvSpPr>
          <p:cNvPr id="14" name="TextBox 13">
            <a:extLst>
              <a:ext uri="{FF2B5EF4-FFF2-40B4-BE49-F238E27FC236}">
                <a16:creationId xmlns:a16="http://schemas.microsoft.com/office/drawing/2014/main" id="{50D272D6-E0F7-1145-8A4B-E8C7C6A9BCA1}"/>
              </a:ext>
            </a:extLst>
          </p:cNvPr>
          <p:cNvSpPr txBox="1"/>
          <p:nvPr>
            <p:custDataLst>
              <p:tags r:id="rId9"/>
            </p:custDataLst>
          </p:nvPr>
        </p:nvSpPr>
        <p:spPr>
          <a:xfrm>
            <a:off x="265790" y="1211299"/>
            <a:ext cx="5295247" cy="1077218"/>
          </a:xfrm>
          <a:prstGeom prst="rect">
            <a:avLst/>
          </a:prstGeom>
          <a:noFill/>
        </p:spPr>
        <p:txBody>
          <a:bodyPr wrap="square" rtlCol="0">
            <a:spAutoFit/>
          </a:bodyPr>
          <a:lstStyle>
            <a:defPPr>
              <a:defRPr lang="en-US"/>
            </a:defPPr>
            <a:lvl1pPr algn="ctr">
              <a:defRPr sz="1600" i="1" kern="0">
                <a:solidFill>
                  <a:srgbClr val="0070C0"/>
                </a:solidFill>
                <a:latin typeface="Source Sans Pro"/>
                <a:ea typeface="Source Sans Pro"/>
              </a:defRPr>
            </a:lvl1pPr>
          </a:lstStyle>
          <a:p>
            <a:r>
              <a:rPr lang="fr-FR" dirty="0"/>
              <a:t>On constate une énorme disparité dans le domaine d’étude entre les professions émergentes et celles en déclin, et surtout dans les domaines de l’informatique et des mathématiques où l’écart est deux fois plus élevé </a:t>
            </a:r>
          </a:p>
        </p:txBody>
      </p:sp>
      <p:sp>
        <p:nvSpPr>
          <p:cNvPr id="15" name="TextBox 14">
            <a:extLst>
              <a:ext uri="{FF2B5EF4-FFF2-40B4-BE49-F238E27FC236}">
                <a16:creationId xmlns:a16="http://schemas.microsoft.com/office/drawing/2014/main" id="{4256BC46-9C03-3547-9157-345DFBC564BC}"/>
              </a:ext>
            </a:extLst>
          </p:cNvPr>
          <p:cNvSpPr txBox="1"/>
          <p:nvPr>
            <p:custDataLst>
              <p:tags r:id="rId10"/>
            </p:custDataLst>
          </p:nvPr>
        </p:nvSpPr>
        <p:spPr>
          <a:xfrm>
            <a:off x="6559550" y="1490573"/>
            <a:ext cx="5003800" cy="338554"/>
          </a:xfrm>
          <a:prstGeom prst="rect">
            <a:avLst/>
          </a:prstGeom>
          <a:noFill/>
        </p:spPr>
        <p:txBody>
          <a:bodyPr wrap="square" rtlCol="0">
            <a:spAutoFit/>
          </a:bodyPr>
          <a:lstStyle>
            <a:defPPr>
              <a:defRPr lang="en-US"/>
            </a:defPPr>
            <a:lvl1pPr algn="ctr">
              <a:defRPr sz="1600" i="1" kern="0">
                <a:solidFill>
                  <a:srgbClr val="0070C0"/>
                </a:solidFill>
                <a:latin typeface="Source Sans Pro"/>
                <a:ea typeface="Source Sans Pro"/>
              </a:defRPr>
            </a:lvl1pPr>
          </a:lstStyle>
          <a:p>
            <a:r>
              <a:rPr lang="fr-FR" dirty="0"/>
              <a:t>Certains domaines d’étude semblent dépréciés</a:t>
            </a:r>
          </a:p>
        </p:txBody>
      </p:sp>
    </p:spTree>
    <p:extLst>
      <p:ext uri="{BB962C8B-B14F-4D97-AF65-F5344CB8AC3E}">
        <p14:creationId xmlns:p14="http://schemas.microsoft.com/office/powerpoint/2010/main" val="1300364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42</a:t>
            </a:fld>
            <a:endParaRPr kern="0">
              <a:solidFill>
                <a:srgbClr val="FFFFFF"/>
              </a:solidFill>
            </a:endParaRPr>
          </a:p>
        </p:txBody>
      </p:sp>
      <p:pic>
        <p:nvPicPr>
          <p:cNvPr id="128" name="Google Shape;128;p18"/>
          <p:cNvPicPr preferRelativeResize="0"/>
          <p:nvPr>
            <p:custDataLst>
              <p:tags r:id="rId3"/>
            </p:custDataLst>
          </p:nvPr>
        </p:nvPicPr>
        <p:blipFill rotWithShape="1">
          <a:blip r:embed="rId11">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pic>
        <p:nvPicPr>
          <p:cNvPr id="133" name="Google Shape;133;p18"/>
          <p:cNvPicPr preferRelativeResize="0"/>
          <p:nvPr>
            <p:custDataLst>
              <p:tags r:id="rId5"/>
            </p:custDataLst>
          </p:nvPr>
        </p:nvPicPr>
        <p:blipFill>
          <a:blip r:embed="rId12">
            <a:alphaModFix/>
          </a:blip>
          <a:stretch>
            <a:fillRect/>
          </a:stretch>
        </p:blipFill>
        <p:spPr>
          <a:xfrm>
            <a:off x="10675905" y="6383800"/>
            <a:ext cx="1412596" cy="349733"/>
          </a:xfrm>
          <a:prstGeom prst="rect">
            <a:avLst/>
          </a:prstGeom>
          <a:noFill/>
          <a:ln>
            <a:noFill/>
          </a:ln>
        </p:spPr>
      </p:pic>
      <p:sp>
        <p:nvSpPr>
          <p:cNvPr id="11" name="Title 1">
            <a:extLst>
              <a:ext uri="{FF2B5EF4-FFF2-40B4-BE49-F238E27FC236}">
                <a16:creationId xmlns:a16="http://schemas.microsoft.com/office/drawing/2014/main" id="{40AEC443-88E0-C54E-9645-613DAB28ED8C}"/>
              </a:ext>
            </a:extLst>
          </p:cNvPr>
          <p:cNvSpPr txBox="1">
            <a:spLocks/>
          </p:cNvSpPr>
          <p:nvPr>
            <p:custDataLst>
              <p:tags r:id="rId6"/>
            </p:custDataLst>
          </p:nvPr>
        </p:nvSpPr>
        <p:spPr>
          <a:xfrm>
            <a:off x="300243" y="309936"/>
            <a:ext cx="4889385" cy="121406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
                <a:srgbClr val="000000"/>
              </a:buClr>
            </a:pPr>
            <a:r>
              <a:rPr lang="fr-FR" sz="3600" b="0" kern="0" dirty="0">
                <a:solidFill>
                  <a:srgbClr val="000000"/>
                </a:solidFill>
                <a:sym typeface="Arial"/>
              </a:rPr>
              <a:t>Transition professionnelle</a:t>
            </a:r>
          </a:p>
        </p:txBody>
      </p:sp>
      <p:sp>
        <p:nvSpPr>
          <p:cNvPr id="13" name="Content Placeholder 9">
            <a:extLst>
              <a:ext uri="{FF2B5EF4-FFF2-40B4-BE49-F238E27FC236}">
                <a16:creationId xmlns:a16="http://schemas.microsoft.com/office/drawing/2014/main" id="{7DD60AD5-7580-B049-A1E6-1E9A1C0DDCD7}"/>
              </a:ext>
            </a:extLst>
          </p:cNvPr>
          <p:cNvSpPr txBox="1">
            <a:spLocks/>
          </p:cNvSpPr>
          <p:nvPr>
            <p:custDataLst>
              <p:tags r:id="rId7"/>
            </p:custDataLst>
          </p:nvPr>
        </p:nvSpPr>
        <p:spPr>
          <a:xfrm>
            <a:off x="204190" y="1708075"/>
            <a:ext cx="4889383" cy="504722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0990" indent="-380990" defTabSz="1219170">
              <a:buClr>
                <a:srgbClr val="000000"/>
              </a:buClr>
              <a:buFont typeface="Arial" panose="020B0604020202020204" pitchFamily="34" charset="0"/>
              <a:buChar char="•"/>
            </a:pPr>
            <a:r>
              <a:rPr lang="fr-FR" sz="2133" b="0" kern="0" dirty="0">
                <a:solidFill>
                  <a:srgbClr val="000000"/>
                </a:solidFill>
                <a:sym typeface="Arial"/>
              </a:rPr>
              <a:t>Plus de 100 000 membres sont passés de diverses professions à des professions émergentes ces cinq dernières années.</a:t>
            </a:r>
          </a:p>
          <a:p>
            <a:pPr marL="380990" indent="-380990" defTabSz="1219170">
              <a:buClr>
                <a:srgbClr val="000000"/>
              </a:buClr>
              <a:buFont typeface="Arial" panose="020B0604020202020204" pitchFamily="34" charset="0"/>
              <a:buChar char="•"/>
            </a:pPr>
            <a:r>
              <a:rPr lang="fr-FR" sz="2133" b="0" kern="0" dirty="0">
                <a:solidFill>
                  <a:srgbClr val="000000"/>
                </a:solidFill>
                <a:sym typeface="Arial"/>
              </a:rPr>
              <a:t>Les vendeurs, les spécialistes en communication et les chefs de projets ont le plus contribué à cette transition.</a:t>
            </a:r>
          </a:p>
          <a:p>
            <a:pPr marL="380990" indent="-380990" defTabSz="1219170">
              <a:buClr>
                <a:srgbClr val="000000"/>
              </a:buClr>
              <a:buFont typeface="Arial" panose="020B0604020202020204" pitchFamily="34" charset="0"/>
              <a:buChar char="•"/>
            </a:pPr>
            <a:r>
              <a:rPr lang="fr-FR" sz="2133" b="0" kern="0" dirty="0">
                <a:solidFill>
                  <a:srgbClr val="000000"/>
                </a:solidFill>
                <a:sym typeface="Arial"/>
              </a:rPr>
              <a:t>Les spécialistes en développement commercial et les gestionnaires de communautés présentent la transition la plus importante des membres de diverses professions vers ces professions émergentes.</a:t>
            </a:r>
          </a:p>
        </p:txBody>
      </p:sp>
      <p:pic>
        <p:nvPicPr>
          <p:cNvPr id="14" name="Content Placeholder 4">
            <a:extLst>
              <a:ext uri="{FF2B5EF4-FFF2-40B4-BE49-F238E27FC236}">
                <a16:creationId xmlns:a16="http://schemas.microsoft.com/office/drawing/2014/main" id="{9D4C689E-0417-9441-9497-6964F070BBA2}"/>
              </a:ext>
            </a:extLst>
          </p:cNvPr>
          <p:cNvPicPr>
            <a:picLocks noChangeAspect="1"/>
          </p:cNvPicPr>
          <p:nvPr>
            <p:custDataLst>
              <p:tags r:id="rId8"/>
            </p:custDataLst>
          </p:nvPr>
        </p:nvPicPr>
        <p:blipFill>
          <a:blip r:embed="rId13"/>
          <a:stretch>
            <a:fillRect/>
          </a:stretch>
        </p:blipFill>
        <p:spPr>
          <a:xfrm>
            <a:off x="6294783" y="0"/>
            <a:ext cx="5793717" cy="6845401"/>
          </a:xfrm>
          <a:prstGeom prst="rect">
            <a:avLst/>
          </a:prstGeom>
          <a:effectLst/>
        </p:spPr>
      </p:pic>
    </p:spTree>
    <p:extLst>
      <p:ext uri="{BB962C8B-B14F-4D97-AF65-F5344CB8AC3E}">
        <p14:creationId xmlns:p14="http://schemas.microsoft.com/office/powerpoint/2010/main" val="1979058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43</a:t>
            </a:fld>
            <a:endParaRPr kern="0">
              <a:solidFill>
                <a:srgbClr val="FFFFFF"/>
              </a:solidFill>
            </a:endParaRPr>
          </a:p>
        </p:txBody>
      </p:sp>
      <p:pic>
        <p:nvPicPr>
          <p:cNvPr id="128" name="Google Shape;128;p18"/>
          <p:cNvPicPr preferRelativeResize="0"/>
          <p:nvPr>
            <p:custDataLst>
              <p:tags r:id="rId3"/>
            </p:custDataLst>
          </p:nvPr>
        </p:nvPicPr>
        <p:blipFill rotWithShape="1">
          <a:blip r:embed="rId11">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493734" y="1297416"/>
            <a:ext cx="11252203" cy="5560583"/>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pic>
        <p:nvPicPr>
          <p:cNvPr id="133" name="Google Shape;133;p18"/>
          <p:cNvPicPr preferRelativeResize="0"/>
          <p:nvPr>
            <p:custDataLst>
              <p:tags r:id="rId5"/>
            </p:custDataLst>
          </p:nvPr>
        </p:nvPicPr>
        <p:blipFill>
          <a:blip r:embed="rId12">
            <a:alphaModFix/>
          </a:blip>
          <a:stretch>
            <a:fillRect/>
          </a:stretch>
        </p:blipFill>
        <p:spPr>
          <a:xfrm>
            <a:off x="10675905" y="6383800"/>
            <a:ext cx="1412596" cy="349733"/>
          </a:xfrm>
          <a:prstGeom prst="rect">
            <a:avLst/>
          </a:prstGeom>
          <a:noFill/>
          <a:ln>
            <a:noFill/>
          </a:ln>
        </p:spPr>
      </p:pic>
      <p:sp>
        <p:nvSpPr>
          <p:cNvPr id="11" name="Title 1">
            <a:extLst>
              <a:ext uri="{FF2B5EF4-FFF2-40B4-BE49-F238E27FC236}">
                <a16:creationId xmlns:a16="http://schemas.microsoft.com/office/drawing/2014/main" id="{40AEC443-88E0-C54E-9645-613DAB28ED8C}"/>
              </a:ext>
            </a:extLst>
          </p:cNvPr>
          <p:cNvSpPr txBox="1">
            <a:spLocks/>
          </p:cNvSpPr>
          <p:nvPr>
            <p:custDataLst>
              <p:tags r:id="rId6"/>
            </p:custDataLst>
          </p:nvPr>
        </p:nvSpPr>
        <p:spPr>
          <a:xfrm>
            <a:off x="446061" y="81333"/>
            <a:ext cx="4743567" cy="20224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
                <a:srgbClr val="000000"/>
              </a:buClr>
            </a:pPr>
            <a:r>
              <a:rPr lang="fr-FR" sz="2800" b="0" kern="0" dirty="0">
                <a:solidFill>
                  <a:srgbClr val="000000"/>
                </a:solidFill>
                <a:sym typeface="Arial"/>
              </a:rPr>
              <a:t>Transition professionnelle de professions en déclin vers des professions émergentes</a:t>
            </a:r>
          </a:p>
        </p:txBody>
      </p:sp>
      <p:sp>
        <p:nvSpPr>
          <p:cNvPr id="13" name="Content Placeholder 9">
            <a:extLst>
              <a:ext uri="{FF2B5EF4-FFF2-40B4-BE49-F238E27FC236}">
                <a16:creationId xmlns:a16="http://schemas.microsoft.com/office/drawing/2014/main" id="{7DD60AD5-7580-B049-A1E6-1E9A1C0DDCD7}"/>
              </a:ext>
            </a:extLst>
          </p:cNvPr>
          <p:cNvSpPr txBox="1">
            <a:spLocks/>
          </p:cNvSpPr>
          <p:nvPr>
            <p:custDataLst>
              <p:tags r:id="rId7"/>
            </p:custDataLst>
          </p:nvPr>
        </p:nvSpPr>
        <p:spPr>
          <a:xfrm>
            <a:off x="103499" y="2230609"/>
            <a:ext cx="4889383" cy="504722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a:defPPr>
            <a:lvl1pPr>
              <a:defRPr sz="1800" b="1">
                <a:latin typeface="Source Sans Pro"/>
                <a:ea typeface="Source Sans Pro"/>
                <a:cs typeface="Source Sans Pr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0990" indent="-380990" defTabSz="1219170">
              <a:buClr>
                <a:srgbClr val="000000"/>
              </a:buClr>
              <a:buFont typeface="Arial" panose="020B0604020202020204" pitchFamily="34" charset="0"/>
              <a:buChar char="•"/>
            </a:pPr>
            <a:r>
              <a:rPr lang="fr-FR" sz="2133" b="0" kern="0" dirty="0">
                <a:solidFill>
                  <a:srgbClr val="000000"/>
                </a:solidFill>
                <a:sym typeface="Arial"/>
              </a:rPr>
              <a:t>Plus de 28 000 membres sont passés de professions en déclin à des professions émergentes ces cinq dernières années</a:t>
            </a:r>
          </a:p>
          <a:p>
            <a:pPr marL="380990" indent="-380990" defTabSz="1219170">
              <a:buClr>
                <a:srgbClr val="000000"/>
              </a:buClr>
              <a:buFont typeface="Arial" panose="020B0604020202020204" pitchFamily="34" charset="0"/>
              <a:buChar char="•"/>
            </a:pPr>
            <a:r>
              <a:rPr lang="fr-FR" sz="2133" b="0" kern="0" dirty="0">
                <a:solidFill>
                  <a:srgbClr val="000000"/>
                </a:solidFill>
                <a:sym typeface="Arial"/>
              </a:rPr>
              <a:t>Les vendeurs et les chefs de projets ont le plus contribué à cette transition.</a:t>
            </a:r>
          </a:p>
          <a:p>
            <a:pPr marL="380990" indent="-380990" defTabSz="1219170">
              <a:buClr>
                <a:srgbClr val="000000"/>
              </a:buClr>
              <a:buFont typeface="Arial" panose="020B0604020202020204" pitchFamily="34" charset="0"/>
              <a:buChar char="•"/>
            </a:pPr>
            <a:r>
              <a:rPr lang="fr-FR" sz="2133" b="0" kern="0" dirty="0">
                <a:solidFill>
                  <a:srgbClr val="000000"/>
                </a:solidFill>
                <a:sym typeface="Arial"/>
              </a:rPr>
              <a:t>Les spécialistes en développement commercial et les gestionnaires de communauté représentent la transition la plus importante de membres de diverses professions vers ces professions émergentes.</a:t>
            </a:r>
          </a:p>
        </p:txBody>
      </p:sp>
      <p:pic>
        <p:nvPicPr>
          <p:cNvPr id="14" name="Content Placeholder 4">
            <a:extLst>
              <a:ext uri="{FF2B5EF4-FFF2-40B4-BE49-F238E27FC236}">
                <a16:creationId xmlns:a16="http://schemas.microsoft.com/office/drawing/2014/main" id="{9D4C689E-0417-9441-9497-6964F070BBA2}"/>
              </a:ext>
            </a:extLst>
          </p:cNvPr>
          <p:cNvPicPr>
            <a:picLocks noChangeAspect="1"/>
          </p:cNvPicPr>
          <p:nvPr>
            <p:custDataLst>
              <p:tags r:id="rId8"/>
            </p:custDataLst>
          </p:nvPr>
        </p:nvPicPr>
        <p:blipFill>
          <a:blip r:embed="rId13"/>
          <a:stretch>
            <a:fillRect/>
          </a:stretch>
        </p:blipFill>
        <p:spPr>
          <a:xfrm>
            <a:off x="6414734" y="0"/>
            <a:ext cx="5673767" cy="6845401"/>
          </a:xfrm>
          <a:prstGeom prst="rect">
            <a:avLst/>
          </a:prstGeom>
          <a:effectLst/>
        </p:spPr>
      </p:pic>
    </p:spTree>
    <p:extLst>
      <p:ext uri="{BB962C8B-B14F-4D97-AF65-F5344CB8AC3E}">
        <p14:creationId xmlns:p14="http://schemas.microsoft.com/office/powerpoint/2010/main" val="3109174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18"/>
          <p:cNvSpPr txBox="1">
            <a:spLocks noGrp="1"/>
          </p:cNvSpPr>
          <p:nvPr>
            <p:ph type="sldNum" idx="12"/>
            <p:custDataLst>
              <p:tags r:id="rId1"/>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44</a:t>
            </a:fld>
            <a:endParaRPr kern="0">
              <a:solidFill>
                <a:srgbClr val="FFFFFF"/>
              </a:solidFill>
            </a:endParaRPr>
          </a:p>
        </p:txBody>
      </p:sp>
      <p:pic>
        <p:nvPicPr>
          <p:cNvPr id="128" name="Google Shape;128;p18"/>
          <p:cNvPicPr preferRelativeResize="0"/>
          <p:nvPr>
            <p:custDataLst>
              <p:tags r:id="rId2"/>
            </p:custDataLst>
          </p:nvPr>
        </p:nvPicPr>
        <p:blipFill rotWithShape="1">
          <a:blip r:embed="rId23">
            <a:alphaModFix/>
          </a:blip>
          <a:srcRect r="7766"/>
          <a:stretch/>
        </p:blipFill>
        <p:spPr>
          <a:xfrm>
            <a:off x="133555" y="6166197"/>
            <a:ext cx="270967" cy="268600"/>
          </a:xfrm>
          <a:prstGeom prst="rect">
            <a:avLst/>
          </a:prstGeom>
          <a:noFill/>
          <a:ln>
            <a:noFill/>
          </a:ln>
        </p:spPr>
      </p:pic>
      <p:sp>
        <p:nvSpPr>
          <p:cNvPr id="132" name="Google Shape;132;p18"/>
          <p:cNvSpPr txBox="1"/>
          <p:nvPr>
            <p:custDataLst>
              <p:tags r:id="rId3"/>
            </p:custDataLst>
          </p:nvPr>
        </p:nvSpPr>
        <p:spPr>
          <a:xfrm>
            <a:off x="546753" y="130068"/>
            <a:ext cx="11199184" cy="761286"/>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BE" sz="2400" kern="0" dirty="0">
                <a:solidFill>
                  <a:srgbClr val="000000"/>
                </a:solidFill>
                <a:latin typeface="Source Sans Pro"/>
                <a:ea typeface="Source Sans Pro"/>
                <a:cs typeface="Source Sans Pro"/>
                <a:sym typeface="Source Sans Pro"/>
              </a:rPr>
              <a:t>Voici les compétences les plus récentes des membres qui sont passés de professions en déclin à des professions émergentes </a:t>
            </a:r>
            <a:r>
              <a:rPr lang="fr-BE" sz="2400" kern="0" dirty="0">
                <a:solidFill>
                  <a:srgbClr val="000000"/>
                </a:solidFill>
                <a:latin typeface="Source Sans Pro"/>
                <a:ea typeface="Source Sans Pro"/>
                <a:sym typeface="Source Sans Pro"/>
              </a:rPr>
              <a:t>ces</a:t>
            </a:r>
            <a:r>
              <a:rPr lang="fr-BE" sz="2400" kern="0" dirty="0">
                <a:solidFill>
                  <a:srgbClr val="FF0000"/>
                </a:solidFill>
                <a:latin typeface="Source Sans Pro"/>
                <a:ea typeface="Source Sans Pro"/>
                <a:cs typeface="Source Sans Pro"/>
                <a:sym typeface="Source Sans Pro"/>
              </a:rPr>
              <a:t> </a:t>
            </a:r>
            <a:r>
              <a:rPr lang="fr-BE" sz="2400" kern="0" dirty="0">
                <a:solidFill>
                  <a:srgbClr val="000000"/>
                </a:solidFill>
                <a:latin typeface="Source Sans Pro"/>
                <a:ea typeface="Source Sans Pro"/>
                <a:cs typeface="Source Sans Pro"/>
                <a:sym typeface="Source Sans Pro"/>
              </a:rPr>
              <a:t>deux dernières années</a:t>
            </a:r>
            <a:endParaRPr sz="2400" kern="0" dirty="0">
              <a:solidFill>
                <a:srgbClr val="000000"/>
              </a:solidFill>
              <a:latin typeface="Source Sans Pro"/>
              <a:ea typeface="Source Sans Pro"/>
              <a:cs typeface="Source Sans Pro"/>
              <a:sym typeface="Source Sans Pro"/>
            </a:endParaRPr>
          </a:p>
        </p:txBody>
      </p:sp>
      <p:pic>
        <p:nvPicPr>
          <p:cNvPr id="133" name="Google Shape;133;p18"/>
          <p:cNvPicPr preferRelativeResize="0"/>
          <p:nvPr>
            <p:custDataLst>
              <p:tags r:id="rId4"/>
            </p:custDataLst>
          </p:nvPr>
        </p:nvPicPr>
        <p:blipFill>
          <a:blip r:embed="rId24">
            <a:alphaModFix/>
          </a:blip>
          <a:stretch>
            <a:fillRect/>
          </a:stretch>
        </p:blipFill>
        <p:spPr>
          <a:xfrm>
            <a:off x="10675905" y="6383800"/>
            <a:ext cx="1412596" cy="349733"/>
          </a:xfrm>
          <a:prstGeom prst="rect">
            <a:avLst/>
          </a:prstGeom>
          <a:noFill/>
          <a:ln>
            <a:noFill/>
          </a:ln>
        </p:spPr>
      </p:pic>
      <p:graphicFrame>
        <p:nvGraphicFramePr>
          <p:cNvPr id="11" name="Content Placeholder 3">
            <a:extLst>
              <a:ext uri="{FF2B5EF4-FFF2-40B4-BE49-F238E27FC236}">
                <a16:creationId xmlns:a16="http://schemas.microsoft.com/office/drawing/2014/main" id="{3599D2B5-534B-3B42-AD7E-B120DD2C956A}"/>
              </a:ext>
            </a:extLst>
          </p:cNvPr>
          <p:cNvGraphicFramePr>
            <a:graphicFrameLocks/>
          </p:cNvGraphicFramePr>
          <p:nvPr>
            <p:custDataLst>
              <p:tags r:id="rId5"/>
            </p:custDataLst>
            <p:extLst>
              <p:ext uri="{D42A27DB-BD31-4B8C-83A1-F6EECF244321}">
                <p14:modId xmlns:p14="http://schemas.microsoft.com/office/powerpoint/2010/main" val="2845224247"/>
              </p:ext>
            </p:extLst>
          </p:nvPr>
        </p:nvGraphicFramePr>
        <p:xfrm>
          <a:off x="305137" y="1705916"/>
          <a:ext cx="2584225" cy="2012706"/>
        </p:xfrm>
        <a:graphic>
          <a:graphicData uri="http://schemas.openxmlformats.org/drawingml/2006/table">
            <a:tbl>
              <a:tblPr firstRow="1" bandRow="1">
                <a:tableStyleId>{5C22544A-7EE6-4342-B048-85BDC9FD1C3A}</a:tableStyleId>
              </a:tblPr>
              <a:tblGrid>
                <a:gridCol w="524040">
                  <a:extLst>
                    <a:ext uri="{9D8B030D-6E8A-4147-A177-3AD203B41FA5}">
                      <a16:colId xmlns:a16="http://schemas.microsoft.com/office/drawing/2014/main" val="849184023"/>
                    </a:ext>
                  </a:extLst>
                </a:gridCol>
                <a:gridCol w="2060185">
                  <a:extLst>
                    <a:ext uri="{9D8B030D-6E8A-4147-A177-3AD203B41FA5}">
                      <a16:colId xmlns:a16="http://schemas.microsoft.com/office/drawing/2014/main" val="4289073148"/>
                    </a:ext>
                  </a:extLst>
                </a:gridCol>
              </a:tblGrid>
              <a:tr h="335691">
                <a:tc>
                  <a:txBody>
                    <a:bodyPr/>
                    <a:lstStyle/>
                    <a:p>
                      <a:pPr marL="0" algn="ctr" defTabSz="914400" rtl="0" eaLnBrk="1" latinLnBrk="0" hangingPunct="1"/>
                      <a:r>
                        <a:rPr lang="fr-FR" sz="1300" b="0" kern="1200" noProof="0">
                          <a:solidFill>
                            <a:schemeClr val="dk1"/>
                          </a:solidFill>
                          <a:latin typeface="+mn-lt"/>
                          <a:ea typeface="+mn-ea"/>
                          <a:cs typeface="+mn-cs"/>
                        </a:rPr>
                        <a:t>1</a:t>
                      </a:r>
                    </a:p>
                  </a:txBody>
                  <a:tcPr marL="121920" marR="121920" marT="60960" marB="60960" anchor="ctr">
                    <a:solidFill>
                      <a:schemeClr val="accent1">
                        <a:lumMod val="20000"/>
                        <a:lumOff val="80000"/>
                      </a:schemeClr>
                    </a:solidFill>
                  </a:tcPr>
                </a:tc>
                <a:tc>
                  <a:txBody>
                    <a:bodyPr/>
                    <a:lstStyle/>
                    <a:p>
                      <a:pPr algn="l" fontAlgn="b"/>
                      <a:r>
                        <a:rPr lang="fr-FR" sz="1400" b="0" i="0" u="none" strike="noStrike" kern="0" cap="none" noProof="0" dirty="0">
                          <a:solidFill>
                            <a:srgbClr val="000000"/>
                          </a:solidFill>
                          <a:latin typeface="Source Sans Pro"/>
                          <a:ea typeface="Source Sans Pro"/>
                          <a:cs typeface="+mn-cs"/>
                          <a:sym typeface="Arial"/>
                        </a:rPr>
                        <a:t>Parler</a:t>
                      </a:r>
                      <a:r>
                        <a:rPr lang="fr-FR" sz="1400" b="0" kern="0" noProof="0" dirty="0">
                          <a:solidFill>
                            <a:srgbClr val="FF0000"/>
                          </a:solidFill>
                          <a:latin typeface="Source Sans Pro"/>
                          <a:ea typeface="Source Sans Pro"/>
                        </a:rPr>
                        <a:t> </a:t>
                      </a:r>
                      <a:r>
                        <a:rPr lang="fr-FR" sz="1400" b="0" kern="0" noProof="0" dirty="0">
                          <a:solidFill>
                            <a:srgbClr val="000000"/>
                          </a:solidFill>
                          <a:latin typeface="Source Sans Pro"/>
                          <a:ea typeface="Source Sans Pro"/>
                        </a:rPr>
                        <a:t>en public</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308567887"/>
                  </a:ext>
                </a:extLst>
              </a:tr>
              <a:tr h="410083">
                <a:tc>
                  <a:txBody>
                    <a:bodyPr/>
                    <a:lstStyle/>
                    <a:p>
                      <a:pPr algn="ctr"/>
                      <a:r>
                        <a:rPr lang="fr-FR" sz="1300" noProof="0"/>
                        <a:t>2</a:t>
                      </a:r>
                    </a:p>
                  </a:txBody>
                  <a:tcPr marL="121920" marR="121920" marT="60960" marB="60960" anchor="ctr"/>
                </a:tc>
                <a:tc>
                  <a:txBody>
                    <a:bodyPr/>
                    <a:lstStyle/>
                    <a:p>
                      <a:pPr algn="l" fontAlgn="b"/>
                      <a:r>
                        <a:rPr lang="fr-FR" sz="1400" kern="0" noProof="0">
                          <a:solidFill>
                            <a:srgbClr val="000000"/>
                          </a:solidFill>
                          <a:latin typeface="Source Sans Pro"/>
                          <a:ea typeface="Source Sans Pro"/>
                        </a:rPr>
                        <a:t>Recherche</a:t>
                      </a:r>
                    </a:p>
                  </a:txBody>
                  <a:tcPr marL="9525" marR="9525" marT="9525" marB="0" anchor="ctr"/>
                </a:tc>
                <a:extLst>
                  <a:ext uri="{0D108BD9-81ED-4DB2-BD59-A6C34878D82A}">
                    <a16:rowId xmlns:a16="http://schemas.microsoft.com/office/drawing/2014/main" val="2097354794"/>
                  </a:ext>
                </a:extLst>
              </a:tr>
              <a:tr h="410083">
                <a:tc>
                  <a:txBody>
                    <a:bodyPr/>
                    <a:lstStyle/>
                    <a:p>
                      <a:pPr algn="ctr"/>
                      <a:r>
                        <a:rPr lang="fr-FR" sz="1300" noProof="0"/>
                        <a:t>3</a:t>
                      </a:r>
                    </a:p>
                  </a:txBody>
                  <a:tcPr marL="121920" marR="121920" marT="60960" marB="60960" anchor="ctr"/>
                </a:tc>
                <a:tc>
                  <a:txBody>
                    <a:bodyPr/>
                    <a:lstStyle/>
                    <a:p>
                      <a:pPr algn="l" fontAlgn="b"/>
                      <a:r>
                        <a:rPr lang="fr-FR" sz="1400" kern="0" noProof="0">
                          <a:solidFill>
                            <a:srgbClr val="000000"/>
                          </a:solidFill>
                          <a:latin typeface="Source Sans Pro"/>
                          <a:ea typeface="Source Sans Pro"/>
                        </a:rPr>
                        <a:t>Adobe Photoshop</a:t>
                      </a:r>
                    </a:p>
                  </a:txBody>
                  <a:tcPr marL="9525" marR="9525" marT="9525" marB="0" anchor="ctr"/>
                </a:tc>
                <a:extLst>
                  <a:ext uri="{0D108BD9-81ED-4DB2-BD59-A6C34878D82A}">
                    <a16:rowId xmlns:a16="http://schemas.microsoft.com/office/drawing/2014/main" val="1191665572"/>
                  </a:ext>
                </a:extLst>
              </a:tr>
              <a:tr h="410083">
                <a:tc>
                  <a:txBody>
                    <a:bodyPr/>
                    <a:lstStyle/>
                    <a:p>
                      <a:pPr algn="ctr"/>
                      <a:r>
                        <a:rPr lang="fr-FR" sz="1300" noProof="0"/>
                        <a:t>4</a:t>
                      </a:r>
                    </a:p>
                  </a:txBody>
                  <a:tcPr marL="121920" marR="121920" marT="60960" marB="60960" anchor="ctr"/>
                </a:tc>
                <a:tc>
                  <a:txBody>
                    <a:bodyPr/>
                    <a:lstStyle/>
                    <a:p>
                      <a:pPr algn="l" fontAlgn="b"/>
                      <a:r>
                        <a:rPr lang="fr-FR" sz="1400" kern="0" noProof="0">
                          <a:solidFill>
                            <a:srgbClr val="000000"/>
                          </a:solidFill>
                          <a:latin typeface="Source Sans Pro"/>
                          <a:ea typeface="Source Sans Pro"/>
                        </a:rPr>
                        <a:t>Communication</a:t>
                      </a:r>
                    </a:p>
                  </a:txBody>
                  <a:tcPr marL="9525" marR="9525" marT="9525" marB="0" anchor="ctr"/>
                </a:tc>
                <a:extLst>
                  <a:ext uri="{0D108BD9-81ED-4DB2-BD59-A6C34878D82A}">
                    <a16:rowId xmlns:a16="http://schemas.microsoft.com/office/drawing/2014/main" val="1704064034"/>
                  </a:ext>
                </a:extLst>
              </a:tr>
              <a:tr h="446766">
                <a:tc>
                  <a:txBody>
                    <a:bodyPr/>
                    <a:lstStyle/>
                    <a:p>
                      <a:pPr algn="ctr"/>
                      <a:r>
                        <a:rPr lang="fr-FR" sz="1300" noProof="0"/>
                        <a:t>5</a:t>
                      </a:r>
                    </a:p>
                  </a:txBody>
                  <a:tcPr marL="121920" marR="121920" marT="60960" marB="60960" anchor="ctr"/>
                </a:tc>
                <a:tc>
                  <a:txBody>
                    <a:bodyPr/>
                    <a:lstStyle/>
                    <a:p>
                      <a:pPr algn="l" fontAlgn="b"/>
                      <a:r>
                        <a:rPr lang="fr-FR" sz="1400" kern="0" noProof="0" dirty="0">
                          <a:solidFill>
                            <a:srgbClr val="000000"/>
                          </a:solidFill>
                          <a:latin typeface="Source Sans Pro"/>
                          <a:ea typeface="Source Sans Pro"/>
                        </a:rPr>
                        <a:t>Réseaux sociaux</a:t>
                      </a:r>
                    </a:p>
                  </a:txBody>
                  <a:tcPr marL="9525" marR="9525" marT="9525" marB="0" anchor="ctr"/>
                </a:tc>
                <a:extLst>
                  <a:ext uri="{0D108BD9-81ED-4DB2-BD59-A6C34878D82A}">
                    <a16:rowId xmlns:a16="http://schemas.microsoft.com/office/drawing/2014/main" val="1513868185"/>
                  </a:ext>
                </a:extLst>
              </a:tr>
            </a:tbl>
          </a:graphicData>
        </a:graphic>
      </p:graphicFrame>
      <p:sp>
        <p:nvSpPr>
          <p:cNvPr id="13" name="TextBox 12">
            <a:extLst>
              <a:ext uri="{FF2B5EF4-FFF2-40B4-BE49-F238E27FC236}">
                <a16:creationId xmlns:a16="http://schemas.microsoft.com/office/drawing/2014/main" id="{F880E0A2-DC56-3247-8DFB-B429758038AA}"/>
              </a:ext>
            </a:extLst>
          </p:cNvPr>
          <p:cNvSpPr txBox="1"/>
          <p:nvPr>
            <p:custDataLst>
              <p:tags r:id="rId6"/>
            </p:custDataLst>
          </p:nvPr>
        </p:nvSpPr>
        <p:spPr>
          <a:xfrm>
            <a:off x="305137" y="1081557"/>
            <a:ext cx="2584226" cy="338554"/>
          </a:xfrm>
          <a:prstGeom prst="rect">
            <a:avLst/>
          </a:prstGeom>
          <a:noFill/>
        </p:spPr>
        <p:txBody>
          <a:bodyPr wrap="square" rtlCol="0">
            <a:spAutoFit/>
          </a:bodyPr>
          <a:lstStyle>
            <a:defPPr marR="0" lvl="0" algn="l" rtl="0">
              <a:lnSpc>
                <a:spcPct val="100000"/>
              </a:lnSpc>
              <a:spcBef>
                <a:spcPts val="0"/>
              </a:spcBef>
              <a:spcAft>
                <a:spcPts val="0"/>
              </a:spcAft>
            </a:defPPr>
            <a:lvl1pPr algn="ctr">
              <a:defRPr>
                <a:latin typeface="Source Sans Pro"/>
                <a:ea typeface="Source Sans Pro"/>
              </a:defRPr>
            </a:lvl1pPr>
          </a:lstStyle>
          <a:p>
            <a:pPr defTabSz="1219170">
              <a:buClr>
                <a:srgbClr val="000000"/>
              </a:buClr>
            </a:pPr>
            <a:r>
              <a:rPr lang="fr-FR" sz="1600" kern="0" dirty="0">
                <a:solidFill>
                  <a:srgbClr val="000000"/>
                </a:solidFill>
                <a:cs typeface="Arial"/>
                <a:sym typeface="Arial"/>
              </a:rPr>
              <a:t>Service civique </a:t>
            </a:r>
          </a:p>
        </p:txBody>
      </p:sp>
      <p:graphicFrame>
        <p:nvGraphicFramePr>
          <p:cNvPr id="14" name="Content Placeholder 3">
            <a:extLst>
              <a:ext uri="{FF2B5EF4-FFF2-40B4-BE49-F238E27FC236}">
                <a16:creationId xmlns:a16="http://schemas.microsoft.com/office/drawing/2014/main" id="{713EEE46-9CE2-F948-9E1B-E86E249DA7D8}"/>
              </a:ext>
            </a:extLst>
          </p:cNvPr>
          <p:cNvGraphicFramePr>
            <a:graphicFrameLocks/>
          </p:cNvGraphicFramePr>
          <p:nvPr>
            <p:custDataLst>
              <p:tags r:id="rId7"/>
            </p:custDataLst>
            <p:extLst>
              <p:ext uri="{D42A27DB-BD31-4B8C-83A1-F6EECF244321}">
                <p14:modId xmlns:p14="http://schemas.microsoft.com/office/powerpoint/2010/main" val="3580441703"/>
              </p:ext>
            </p:extLst>
          </p:nvPr>
        </p:nvGraphicFramePr>
        <p:xfrm>
          <a:off x="3008361" y="1705915"/>
          <a:ext cx="2656456" cy="2041360"/>
        </p:xfrm>
        <a:graphic>
          <a:graphicData uri="http://schemas.openxmlformats.org/drawingml/2006/table">
            <a:tbl>
              <a:tblPr firstRow="1" bandRow="1">
                <a:tableStyleId>{5C22544A-7EE6-4342-B048-85BDC9FD1C3A}</a:tableStyleId>
              </a:tblPr>
              <a:tblGrid>
                <a:gridCol w="574895">
                  <a:extLst>
                    <a:ext uri="{9D8B030D-6E8A-4147-A177-3AD203B41FA5}">
                      <a16:colId xmlns:a16="http://schemas.microsoft.com/office/drawing/2014/main" val="849184023"/>
                    </a:ext>
                  </a:extLst>
                </a:gridCol>
                <a:gridCol w="2081561">
                  <a:extLst>
                    <a:ext uri="{9D8B030D-6E8A-4147-A177-3AD203B41FA5}">
                      <a16:colId xmlns:a16="http://schemas.microsoft.com/office/drawing/2014/main" val="4289073148"/>
                    </a:ext>
                  </a:extLst>
                </a:gridCol>
              </a:tblGrid>
              <a:tr h="408272">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1</a:t>
                      </a:r>
                    </a:p>
                  </a:txBody>
                  <a:tcPr marL="121920" marR="121920" marT="60960" marB="60960" anchor="ctr">
                    <a:solidFill>
                      <a:schemeClr val="accent1">
                        <a:lumMod val="20000"/>
                        <a:lumOff val="80000"/>
                      </a:schemeClr>
                    </a:solidFill>
                  </a:tcP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Formation</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308567887"/>
                  </a:ext>
                </a:extLst>
              </a:tr>
              <a:tr h="408272">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2</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Gestion du changement</a:t>
                      </a:r>
                    </a:p>
                  </a:txBody>
                  <a:tcPr marL="9525" marR="9525" marT="9525" marB="0" anchor="ctr"/>
                </a:tc>
                <a:extLst>
                  <a:ext uri="{0D108BD9-81ED-4DB2-BD59-A6C34878D82A}">
                    <a16:rowId xmlns:a16="http://schemas.microsoft.com/office/drawing/2014/main" val="2097354794"/>
                  </a:ext>
                </a:extLst>
              </a:tr>
              <a:tr h="408272">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3</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Gestion d’équipe</a:t>
                      </a:r>
                    </a:p>
                  </a:txBody>
                  <a:tcPr marL="9525" marR="9525" marT="9525" marB="0" anchor="ctr"/>
                </a:tc>
                <a:extLst>
                  <a:ext uri="{0D108BD9-81ED-4DB2-BD59-A6C34878D82A}">
                    <a16:rowId xmlns:a16="http://schemas.microsoft.com/office/drawing/2014/main" val="1191665572"/>
                  </a:ext>
                </a:extLst>
              </a:tr>
              <a:tr h="408272">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4</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Droit du travail</a:t>
                      </a:r>
                    </a:p>
                  </a:txBody>
                  <a:tcPr marL="9525" marR="9525" marT="9525" marB="0" anchor="ctr"/>
                </a:tc>
                <a:extLst>
                  <a:ext uri="{0D108BD9-81ED-4DB2-BD59-A6C34878D82A}">
                    <a16:rowId xmlns:a16="http://schemas.microsoft.com/office/drawing/2014/main" val="1704064034"/>
                  </a:ext>
                </a:extLst>
              </a:tr>
              <a:tr h="408272">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5</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dirty="0">
                          <a:solidFill>
                            <a:srgbClr val="000000"/>
                          </a:solidFill>
                          <a:latin typeface="Source Sans Pro"/>
                          <a:ea typeface="Source Sans Pro"/>
                          <a:cs typeface="+mn-cs"/>
                          <a:sym typeface="Arial"/>
                        </a:rPr>
                        <a:t>Gestion des talents</a:t>
                      </a:r>
                    </a:p>
                  </a:txBody>
                  <a:tcPr marL="9525" marR="9525" marT="9525" marB="0" anchor="ctr"/>
                </a:tc>
                <a:extLst>
                  <a:ext uri="{0D108BD9-81ED-4DB2-BD59-A6C34878D82A}">
                    <a16:rowId xmlns:a16="http://schemas.microsoft.com/office/drawing/2014/main" val="1513868185"/>
                  </a:ext>
                </a:extLst>
              </a:tr>
            </a:tbl>
          </a:graphicData>
        </a:graphic>
      </p:graphicFrame>
      <p:sp>
        <p:nvSpPr>
          <p:cNvPr id="15" name="TextBox 14">
            <a:extLst>
              <a:ext uri="{FF2B5EF4-FFF2-40B4-BE49-F238E27FC236}">
                <a16:creationId xmlns:a16="http://schemas.microsoft.com/office/drawing/2014/main" id="{B85B675F-56F1-6A41-B9AA-3BFA15FD23A9}"/>
              </a:ext>
            </a:extLst>
          </p:cNvPr>
          <p:cNvSpPr txBox="1"/>
          <p:nvPr>
            <p:custDataLst>
              <p:tags r:id="rId8"/>
            </p:custDataLst>
          </p:nvPr>
        </p:nvSpPr>
        <p:spPr>
          <a:xfrm>
            <a:off x="3112546" y="1047957"/>
            <a:ext cx="2536579" cy="584775"/>
          </a:xfrm>
          <a:prstGeom prst="rect">
            <a:avLst/>
          </a:prstGeom>
          <a:noFill/>
        </p:spPr>
        <p:txBody>
          <a:bodyPr wrap="square" rtlCol="0">
            <a:spAutoFit/>
          </a:bodyPr>
          <a:lstStyle>
            <a:defPPr marR="0" lvl="0" algn="l" rtl="0">
              <a:lnSpc>
                <a:spcPct val="100000"/>
              </a:lnSpc>
              <a:spcBef>
                <a:spcPts val="0"/>
              </a:spcBef>
              <a:spcAft>
                <a:spcPts val="0"/>
              </a:spcAft>
            </a:defPPr>
            <a:lvl1pPr algn="ctr">
              <a:defRPr>
                <a:latin typeface="Source Sans Pro"/>
                <a:ea typeface="Source Sans Pro"/>
              </a:defRPr>
            </a:lvl1pPr>
          </a:lstStyle>
          <a:p>
            <a:pPr defTabSz="1219170">
              <a:buClr>
                <a:srgbClr val="000000"/>
              </a:buClr>
            </a:pPr>
            <a:r>
              <a:rPr lang="fr-FR" sz="1600" kern="0" dirty="0">
                <a:solidFill>
                  <a:srgbClr val="000000"/>
                </a:solidFill>
                <a:cs typeface="Arial"/>
                <a:sym typeface="Arial"/>
              </a:rPr>
              <a:t>Spécialiste en ressources humaines</a:t>
            </a:r>
          </a:p>
        </p:txBody>
      </p:sp>
      <p:graphicFrame>
        <p:nvGraphicFramePr>
          <p:cNvPr id="16" name="Content Placeholder 3">
            <a:extLst>
              <a:ext uri="{FF2B5EF4-FFF2-40B4-BE49-F238E27FC236}">
                <a16:creationId xmlns:a16="http://schemas.microsoft.com/office/drawing/2014/main" id="{4C0B453D-1AF6-7048-9DEA-1FDE53732912}"/>
              </a:ext>
            </a:extLst>
          </p:cNvPr>
          <p:cNvGraphicFramePr>
            <a:graphicFrameLocks/>
          </p:cNvGraphicFramePr>
          <p:nvPr>
            <p:custDataLst>
              <p:tags r:id="rId9"/>
            </p:custDataLst>
            <p:extLst>
              <p:ext uri="{D42A27DB-BD31-4B8C-83A1-F6EECF244321}">
                <p14:modId xmlns:p14="http://schemas.microsoft.com/office/powerpoint/2010/main" val="1983868217"/>
              </p:ext>
            </p:extLst>
          </p:nvPr>
        </p:nvGraphicFramePr>
        <p:xfrm>
          <a:off x="5834820" y="1681594"/>
          <a:ext cx="2852730" cy="2052795"/>
        </p:xfrm>
        <a:graphic>
          <a:graphicData uri="http://schemas.openxmlformats.org/drawingml/2006/table">
            <a:tbl>
              <a:tblPr firstRow="1" bandRow="1">
                <a:tableStyleId>{5C22544A-7EE6-4342-B048-85BDC9FD1C3A}</a:tableStyleId>
              </a:tblPr>
              <a:tblGrid>
                <a:gridCol w="441927">
                  <a:extLst>
                    <a:ext uri="{9D8B030D-6E8A-4147-A177-3AD203B41FA5}">
                      <a16:colId xmlns:a16="http://schemas.microsoft.com/office/drawing/2014/main" val="849184023"/>
                    </a:ext>
                  </a:extLst>
                </a:gridCol>
                <a:gridCol w="2410803">
                  <a:extLst>
                    <a:ext uri="{9D8B030D-6E8A-4147-A177-3AD203B41FA5}">
                      <a16:colId xmlns:a16="http://schemas.microsoft.com/office/drawing/2014/main" val="4289073148"/>
                    </a:ext>
                  </a:extLst>
                </a:gridCol>
              </a:tblGrid>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a:t>
                      </a:r>
                    </a:p>
                  </a:txBody>
                  <a:tcPr marL="121920" marR="121920" marT="60960" marB="60960" anchor="ctr">
                    <a:solidFill>
                      <a:schemeClr val="accent1">
                        <a:lumMod val="20000"/>
                        <a:lumOff val="80000"/>
                      </a:schemeClr>
                    </a:solidFill>
                  </a:tcP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dirty="0">
                          <a:solidFill>
                            <a:srgbClr val="000000"/>
                          </a:solidFill>
                          <a:latin typeface="Source Sans Pro"/>
                          <a:ea typeface="Source Sans Pro"/>
                          <a:cs typeface="+mn-cs"/>
                          <a:sym typeface="Arial"/>
                        </a:rPr>
                        <a:t>Adobe Photoshop</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308567887"/>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2</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Réseaux sociaux</a:t>
                      </a:r>
                    </a:p>
                  </a:txBody>
                  <a:tcPr marL="9525" marR="9525" marT="9525" marB="0" anchor="ctr"/>
                </a:tc>
                <a:extLst>
                  <a:ext uri="{0D108BD9-81ED-4DB2-BD59-A6C34878D82A}">
                    <a16:rowId xmlns:a16="http://schemas.microsoft.com/office/drawing/2014/main" val="2097354794"/>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3</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dirty="0">
                          <a:solidFill>
                            <a:srgbClr val="000000"/>
                          </a:solidFill>
                          <a:latin typeface="Source Sans Pro"/>
                          <a:ea typeface="Source Sans Pro"/>
                          <a:cs typeface="+mn-cs"/>
                          <a:sym typeface="Arial"/>
                        </a:rPr>
                        <a:t>Publicité</a:t>
                      </a:r>
                    </a:p>
                  </a:txBody>
                  <a:tcPr marL="9525" marR="9525" marT="9525" marB="0" anchor="ctr"/>
                </a:tc>
                <a:extLst>
                  <a:ext uri="{0D108BD9-81ED-4DB2-BD59-A6C34878D82A}">
                    <a16:rowId xmlns:a16="http://schemas.microsoft.com/office/drawing/2014/main" val="1191665572"/>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4</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dirty="0">
                          <a:solidFill>
                            <a:srgbClr val="000000"/>
                          </a:solidFill>
                          <a:latin typeface="Source Sans Pro"/>
                          <a:ea typeface="Source Sans Pro"/>
                          <a:cs typeface="+mn-cs"/>
                          <a:sym typeface="Arial"/>
                        </a:rPr>
                        <a:t>Relations publiques</a:t>
                      </a:r>
                    </a:p>
                  </a:txBody>
                  <a:tcPr marL="9525" marR="9525" marT="9525" marB="0" anchor="ctr"/>
                </a:tc>
                <a:extLst>
                  <a:ext uri="{0D108BD9-81ED-4DB2-BD59-A6C34878D82A}">
                    <a16:rowId xmlns:a16="http://schemas.microsoft.com/office/drawing/2014/main" val="1704064034"/>
                  </a:ext>
                </a:extLst>
              </a:tr>
              <a:tr h="41055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5</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dirty="0">
                          <a:solidFill>
                            <a:srgbClr val="000000"/>
                          </a:solidFill>
                          <a:latin typeface="Source Sans Pro"/>
                          <a:ea typeface="Source Sans Pro"/>
                          <a:cs typeface="+mn-cs"/>
                          <a:sym typeface="Arial"/>
                        </a:rPr>
                        <a:t>Planification d’événements</a:t>
                      </a:r>
                    </a:p>
                  </a:txBody>
                  <a:tcPr marL="9525" marR="9525" marT="9525" marB="0" anchor="ctr"/>
                </a:tc>
                <a:extLst>
                  <a:ext uri="{0D108BD9-81ED-4DB2-BD59-A6C34878D82A}">
                    <a16:rowId xmlns:a16="http://schemas.microsoft.com/office/drawing/2014/main" val="1513868185"/>
                  </a:ext>
                </a:extLst>
              </a:tr>
            </a:tbl>
          </a:graphicData>
        </a:graphic>
      </p:graphicFrame>
      <p:sp>
        <p:nvSpPr>
          <p:cNvPr id="17" name="TextBox 16">
            <a:extLst>
              <a:ext uri="{FF2B5EF4-FFF2-40B4-BE49-F238E27FC236}">
                <a16:creationId xmlns:a16="http://schemas.microsoft.com/office/drawing/2014/main" id="{3618FE7B-FDDE-1141-A310-7789FF3A033E}"/>
              </a:ext>
            </a:extLst>
          </p:cNvPr>
          <p:cNvSpPr txBox="1"/>
          <p:nvPr>
            <p:custDataLst>
              <p:tags r:id="rId10"/>
            </p:custDataLst>
          </p:nvPr>
        </p:nvSpPr>
        <p:spPr>
          <a:xfrm>
            <a:off x="5893332" y="994086"/>
            <a:ext cx="2465294" cy="584775"/>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a:latin typeface="Source Sans Pro"/>
                <a:ea typeface="Source Sans Pro"/>
              </a:defRPr>
            </a:lvl1pPr>
          </a:lstStyle>
          <a:p>
            <a:pPr defTabSz="1219170">
              <a:buClr>
                <a:srgbClr val="000000"/>
              </a:buClr>
            </a:pPr>
            <a:r>
              <a:rPr lang="fr-FR" sz="1600" kern="0" dirty="0">
                <a:solidFill>
                  <a:srgbClr val="000000"/>
                </a:solidFill>
                <a:cs typeface="Arial"/>
                <a:sym typeface="Arial"/>
              </a:rPr>
              <a:t>Gestionnaire de communautés</a:t>
            </a:r>
          </a:p>
        </p:txBody>
      </p:sp>
      <p:graphicFrame>
        <p:nvGraphicFramePr>
          <p:cNvPr id="18" name="Content Placeholder 3">
            <a:extLst>
              <a:ext uri="{FF2B5EF4-FFF2-40B4-BE49-F238E27FC236}">
                <a16:creationId xmlns:a16="http://schemas.microsoft.com/office/drawing/2014/main" id="{CCDCD5A7-AAD2-8B4D-88C1-4348BB2E8848}"/>
              </a:ext>
            </a:extLst>
          </p:cNvPr>
          <p:cNvGraphicFramePr>
            <a:graphicFrameLocks/>
          </p:cNvGraphicFramePr>
          <p:nvPr>
            <p:custDataLst>
              <p:tags r:id="rId11"/>
            </p:custDataLst>
            <p:extLst>
              <p:ext uri="{D42A27DB-BD31-4B8C-83A1-F6EECF244321}">
                <p14:modId xmlns:p14="http://schemas.microsoft.com/office/powerpoint/2010/main" val="2409315230"/>
              </p:ext>
            </p:extLst>
          </p:nvPr>
        </p:nvGraphicFramePr>
        <p:xfrm>
          <a:off x="8857550" y="1696966"/>
          <a:ext cx="2846658" cy="2076493"/>
        </p:xfrm>
        <a:graphic>
          <a:graphicData uri="http://schemas.openxmlformats.org/drawingml/2006/table">
            <a:tbl>
              <a:tblPr firstRow="1" bandRow="1">
                <a:tableStyleId>{5C22544A-7EE6-4342-B048-85BDC9FD1C3A}</a:tableStyleId>
              </a:tblPr>
              <a:tblGrid>
                <a:gridCol w="556955">
                  <a:extLst>
                    <a:ext uri="{9D8B030D-6E8A-4147-A177-3AD203B41FA5}">
                      <a16:colId xmlns:a16="http://schemas.microsoft.com/office/drawing/2014/main" val="849184023"/>
                    </a:ext>
                  </a:extLst>
                </a:gridCol>
                <a:gridCol w="2289703">
                  <a:extLst>
                    <a:ext uri="{9D8B030D-6E8A-4147-A177-3AD203B41FA5}">
                      <a16:colId xmlns:a16="http://schemas.microsoft.com/office/drawing/2014/main" val="4289073148"/>
                    </a:ext>
                  </a:extLst>
                </a:gridCol>
              </a:tblGrid>
              <a:tr h="410062">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1</a:t>
                      </a:r>
                    </a:p>
                  </a:txBody>
                  <a:tcPr marL="121920" marR="121920" marT="60960" marB="60960" anchor="ctr">
                    <a:solidFill>
                      <a:schemeClr val="accent1">
                        <a:lumMod val="20000"/>
                        <a:lumOff val="80000"/>
                      </a:schemeClr>
                    </a:solidFill>
                  </a:tcP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Feuilles de style en cascade (CSS)</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308567887"/>
                  </a:ext>
                </a:extLst>
              </a:tr>
              <a:tr h="410062">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2</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Html</a:t>
                      </a:r>
                    </a:p>
                  </a:txBody>
                  <a:tcPr marL="9525" marR="9525" marT="9525" marB="0" anchor="ctr"/>
                </a:tc>
                <a:extLst>
                  <a:ext uri="{0D108BD9-81ED-4DB2-BD59-A6C34878D82A}">
                    <a16:rowId xmlns:a16="http://schemas.microsoft.com/office/drawing/2014/main" val="2097354794"/>
                  </a:ext>
                </a:extLst>
              </a:tr>
              <a:tr h="410062">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3</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Javascript</a:t>
                      </a:r>
                    </a:p>
                  </a:txBody>
                  <a:tcPr marL="9525" marR="9525" marT="9525" marB="0" anchor="ctr"/>
                </a:tc>
                <a:extLst>
                  <a:ext uri="{0D108BD9-81ED-4DB2-BD59-A6C34878D82A}">
                    <a16:rowId xmlns:a16="http://schemas.microsoft.com/office/drawing/2014/main" val="1191665572"/>
                  </a:ext>
                </a:extLst>
              </a:tr>
              <a:tr h="410062">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4</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Git</a:t>
                      </a:r>
                    </a:p>
                  </a:txBody>
                  <a:tcPr marL="9525" marR="9525" marT="9525" marB="0" anchor="ctr"/>
                </a:tc>
                <a:extLst>
                  <a:ext uri="{0D108BD9-81ED-4DB2-BD59-A6C34878D82A}">
                    <a16:rowId xmlns:a16="http://schemas.microsoft.com/office/drawing/2014/main" val="1704064034"/>
                  </a:ext>
                </a:extLst>
              </a:tr>
              <a:tr h="410062">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fr-FR" sz="1500" b="0" i="0" u="none" strike="noStrike" cap="none" noProof="0">
                          <a:solidFill>
                            <a:srgbClr val="000000"/>
                          </a:solidFill>
                          <a:latin typeface="Source Sans Pro"/>
                          <a:ea typeface="Source Sans Pro"/>
                          <a:cs typeface="Arial"/>
                          <a:sym typeface="Arial"/>
                        </a:rPr>
                        <a:t>5</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dirty="0" err="1">
                          <a:solidFill>
                            <a:srgbClr val="000000"/>
                          </a:solidFill>
                          <a:latin typeface="Source Sans Pro"/>
                          <a:ea typeface="Source Sans Pro"/>
                          <a:cs typeface="+mn-cs"/>
                          <a:sym typeface="Arial"/>
                        </a:rPr>
                        <a:t>Mysql</a:t>
                      </a:r>
                      <a:endParaRPr lang="fr-FR" sz="1400" b="0" i="0" u="none" strike="noStrike" kern="0" cap="none" noProof="0" dirty="0">
                        <a:solidFill>
                          <a:srgbClr val="000000"/>
                        </a:solidFill>
                        <a:latin typeface="Source Sans Pro"/>
                        <a:ea typeface="Source Sans Pro"/>
                        <a:cs typeface="+mn-cs"/>
                        <a:sym typeface="Arial"/>
                      </a:endParaRPr>
                    </a:p>
                  </a:txBody>
                  <a:tcPr marL="9525" marR="9525" marT="9525" marB="0" anchor="ctr"/>
                </a:tc>
                <a:extLst>
                  <a:ext uri="{0D108BD9-81ED-4DB2-BD59-A6C34878D82A}">
                    <a16:rowId xmlns:a16="http://schemas.microsoft.com/office/drawing/2014/main" val="1513868185"/>
                  </a:ext>
                </a:extLst>
              </a:tr>
            </a:tbl>
          </a:graphicData>
        </a:graphic>
      </p:graphicFrame>
      <p:sp>
        <p:nvSpPr>
          <p:cNvPr id="19" name="TextBox 18">
            <a:extLst>
              <a:ext uri="{FF2B5EF4-FFF2-40B4-BE49-F238E27FC236}">
                <a16:creationId xmlns:a16="http://schemas.microsoft.com/office/drawing/2014/main" id="{397BF275-5E0C-F14B-9238-F798DC4318C7}"/>
              </a:ext>
            </a:extLst>
          </p:cNvPr>
          <p:cNvSpPr txBox="1"/>
          <p:nvPr>
            <p:custDataLst>
              <p:tags r:id="rId12"/>
            </p:custDataLst>
          </p:nvPr>
        </p:nvSpPr>
        <p:spPr>
          <a:xfrm>
            <a:off x="8491059" y="1250834"/>
            <a:ext cx="3456801" cy="338554"/>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a:latin typeface="Source Sans Pro"/>
                <a:ea typeface="Source Sans Pro"/>
              </a:defRPr>
            </a:lvl1pPr>
          </a:lstStyle>
          <a:p>
            <a:pPr defTabSz="1219170">
              <a:buClr>
                <a:srgbClr val="000000"/>
              </a:buClr>
            </a:pPr>
            <a:r>
              <a:rPr lang="fr-FR" sz="1600" kern="0" dirty="0">
                <a:solidFill>
                  <a:srgbClr val="000000"/>
                </a:solidFill>
                <a:cs typeface="Arial"/>
                <a:sym typeface="Arial"/>
              </a:rPr>
              <a:t>Ingénieur “full stack”</a:t>
            </a:r>
          </a:p>
        </p:txBody>
      </p:sp>
      <p:graphicFrame>
        <p:nvGraphicFramePr>
          <p:cNvPr id="20" name="Content Placeholder 3">
            <a:extLst>
              <a:ext uri="{FF2B5EF4-FFF2-40B4-BE49-F238E27FC236}">
                <a16:creationId xmlns:a16="http://schemas.microsoft.com/office/drawing/2014/main" id="{DB52D416-26D4-774A-9ACF-9A42FE7D67AC}"/>
              </a:ext>
            </a:extLst>
          </p:cNvPr>
          <p:cNvGraphicFramePr>
            <a:graphicFrameLocks/>
          </p:cNvGraphicFramePr>
          <p:nvPr>
            <p:custDataLst>
              <p:tags r:id="rId13"/>
            </p:custDataLst>
            <p:extLst>
              <p:ext uri="{D42A27DB-BD31-4B8C-83A1-F6EECF244321}">
                <p14:modId xmlns:p14="http://schemas.microsoft.com/office/powerpoint/2010/main" val="537623921"/>
              </p:ext>
            </p:extLst>
          </p:nvPr>
        </p:nvGraphicFramePr>
        <p:xfrm>
          <a:off x="305136" y="4388573"/>
          <a:ext cx="2453167" cy="2189316"/>
        </p:xfrm>
        <a:graphic>
          <a:graphicData uri="http://schemas.openxmlformats.org/drawingml/2006/table">
            <a:tbl>
              <a:tblPr firstRow="1" bandRow="1">
                <a:tableStyleId>{5C22544A-7EE6-4342-B048-85BDC9FD1C3A}</a:tableStyleId>
              </a:tblPr>
              <a:tblGrid>
                <a:gridCol w="381953">
                  <a:extLst>
                    <a:ext uri="{9D8B030D-6E8A-4147-A177-3AD203B41FA5}">
                      <a16:colId xmlns:a16="http://schemas.microsoft.com/office/drawing/2014/main" val="849184023"/>
                    </a:ext>
                  </a:extLst>
                </a:gridCol>
                <a:gridCol w="2071214">
                  <a:extLst>
                    <a:ext uri="{9D8B030D-6E8A-4147-A177-3AD203B41FA5}">
                      <a16:colId xmlns:a16="http://schemas.microsoft.com/office/drawing/2014/main" val="4289073148"/>
                    </a:ext>
                  </a:extLst>
                </a:gridCol>
              </a:tblGrid>
              <a:tr h="350916">
                <a:tc>
                  <a:txBody>
                    <a:bodyPr/>
                    <a:lstStyle/>
                    <a:p>
                      <a:pPr marL="0" algn="ctr" defTabSz="914400" rtl="0" eaLnBrk="1" latinLnBrk="0" hangingPunct="1"/>
                      <a:r>
                        <a:rPr lang="fr-FR" sz="1300" b="0" kern="1200" noProof="0">
                          <a:solidFill>
                            <a:schemeClr val="dk1"/>
                          </a:solidFill>
                          <a:latin typeface="+mn-lt"/>
                          <a:ea typeface="+mn-ea"/>
                          <a:cs typeface="+mn-cs"/>
                        </a:rPr>
                        <a:t>1</a:t>
                      </a:r>
                    </a:p>
                  </a:txBody>
                  <a:tcPr marL="121920" marR="121920" marT="60960" marB="60960" anchor="ctr">
                    <a:solidFill>
                      <a:schemeClr val="accent1">
                        <a:lumMod val="20000"/>
                        <a:lumOff val="80000"/>
                      </a:schemeClr>
                    </a:solidFill>
                  </a:tcP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Développment commercial</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308567887"/>
                  </a:ext>
                </a:extLst>
              </a:tr>
              <a:tr h="428681">
                <a:tc>
                  <a:txBody>
                    <a:bodyPr/>
                    <a:lstStyle/>
                    <a:p>
                      <a:pPr algn="ctr"/>
                      <a:r>
                        <a:rPr lang="fr-FR" sz="1300" noProof="0"/>
                        <a:t>2</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Stratégie commerciale</a:t>
                      </a:r>
                    </a:p>
                  </a:txBody>
                  <a:tcPr marL="9525" marR="9525" marT="9525" marB="0" anchor="ctr"/>
                </a:tc>
                <a:extLst>
                  <a:ext uri="{0D108BD9-81ED-4DB2-BD59-A6C34878D82A}">
                    <a16:rowId xmlns:a16="http://schemas.microsoft.com/office/drawing/2014/main" val="2097354794"/>
                  </a:ext>
                </a:extLst>
              </a:tr>
              <a:tr h="428681">
                <a:tc>
                  <a:txBody>
                    <a:bodyPr/>
                    <a:lstStyle/>
                    <a:p>
                      <a:pPr algn="ctr"/>
                      <a:r>
                        <a:rPr lang="fr-FR" sz="1300" noProof="0"/>
                        <a:t>3</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Négociation</a:t>
                      </a:r>
                    </a:p>
                  </a:txBody>
                  <a:tcPr marL="9525" marR="9525" marT="9525" marB="0" anchor="ctr"/>
                </a:tc>
                <a:extLst>
                  <a:ext uri="{0D108BD9-81ED-4DB2-BD59-A6C34878D82A}">
                    <a16:rowId xmlns:a16="http://schemas.microsoft.com/office/drawing/2014/main" val="1191665572"/>
                  </a:ext>
                </a:extLst>
              </a:tr>
              <a:tr h="428681">
                <a:tc>
                  <a:txBody>
                    <a:bodyPr/>
                    <a:lstStyle/>
                    <a:p>
                      <a:pPr algn="ctr"/>
                      <a:r>
                        <a:rPr lang="fr-FR" sz="1300" noProof="0"/>
                        <a:t>4</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Stratégie marketing</a:t>
                      </a:r>
                    </a:p>
                  </a:txBody>
                  <a:tcPr marL="9525" marR="9525" marT="9525" marB="0" anchor="ctr"/>
                </a:tc>
                <a:extLst>
                  <a:ext uri="{0D108BD9-81ED-4DB2-BD59-A6C34878D82A}">
                    <a16:rowId xmlns:a16="http://schemas.microsoft.com/office/drawing/2014/main" val="1704064034"/>
                  </a:ext>
                </a:extLst>
              </a:tr>
              <a:tr h="467028">
                <a:tc>
                  <a:txBody>
                    <a:bodyPr/>
                    <a:lstStyle/>
                    <a:p>
                      <a:pPr algn="ctr"/>
                      <a:r>
                        <a:rPr lang="fr-FR" sz="1300" noProof="0"/>
                        <a:t>5</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dirty="0">
                          <a:solidFill>
                            <a:srgbClr val="000000"/>
                          </a:solidFill>
                          <a:latin typeface="Source Sans Pro"/>
                          <a:ea typeface="Source Sans Pro"/>
                          <a:cs typeface="+mn-cs"/>
                          <a:sym typeface="Arial"/>
                        </a:rPr>
                        <a:t>Stratégie</a:t>
                      </a:r>
                    </a:p>
                  </a:txBody>
                  <a:tcPr marL="9525" marR="9525" marT="9525" marB="0" anchor="ctr"/>
                </a:tc>
                <a:extLst>
                  <a:ext uri="{0D108BD9-81ED-4DB2-BD59-A6C34878D82A}">
                    <a16:rowId xmlns:a16="http://schemas.microsoft.com/office/drawing/2014/main" val="1513868185"/>
                  </a:ext>
                </a:extLst>
              </a:tr>
            </a:tbl>
          </a:graphicData>
        </a:graphic>
      </p:graphicFrame>
      <p:graphicFrame>
        <p:nvGraphicFramePr>
          <p:cNvPr id="21" name="Content Placeholder 3">
            <a:extLst>
              <a:ext uri="{FF2B5EF4-FFF2-40B4-BE49-F238E27FC236}">
                <a16:creationId xmlns:a16="http://schemas.microsoft.com/office/drawing/2014/main" id="{E83A00E0-4DEC-C849-8D39-277DEEC28EA6}"/>
              </a:ext>
            </a:extLst>
          </p:cNvPr>
          <p:cNvGraphicFramePr>
            <a:graphicFrameLocks/>
          </p:cNvGraphicFramePr>
          <p:nvPr>
            <p:custDataLst>
              <p:tags r:id="rId14"/>
            </p:custDataLst>
            <p:extLst>
              <p:ext uri="{D42A27DB-BD31-4B8C-83A1-F6EECF244321}">
                <p14:modId xmlns:p14="http://schemas.microsoft.com/office/powerpoint/2010/main" val="2203122800"/>
              </p:ext>
            </p:extLst>
          </p:nvPr>
        </p:nvGraphicFramePr>
        <p:xfrm>
          <a:off x="3010086" y="4388572"/>
          <a:ext cx="2584225" cy="2103987"/>
        </p:xfrm>
        <a:graphic>
          <a:graphicData uri="http://schemas.openxmlformats.org/drawingml/2006/table">
            <a:tbl>
              <a:tblPr firstRow="1" bandRow="1">
                <a:tableStyleId>{5C22544A-7EE6-4342-B048-85BDC9FD1C3A}</a:tableStyleId>
              </a:tblPr>
              <a:tblGrid>
                <a:gridCol w="524040">
                  <a:extLst>
                    <a:ext uri="{9D8B030D-6E8A-4147-A177-3AD203B41FA5}">
                      <a16:colId xmlns:a16="http://schemas.microsoft.com/office/drawing/2014/main" val="849184023"/>
                    </a:ext>
                  </a:extLst>
                </a:gridCol>
                <a:gridCol w="2060185">
                  <a:extLst>
                    <a:ext uri="{9D8B030D-6E8A-4147-A177-3AD203B41FA5}">
                      <a16:colId xmlns:a16="http://schemas.microsoft.com/office/drawing/2014/main" val="4289073148"/>
                    </a:ext>
                  </a:extLst>
                </a:gridCol>
              </a:tblGrid>
              <a:tr h="350916">
                <a:tc>
                  <a:txBody>
                    <a:bodyPr/>
                    <a:lstStyle/>
                    <a:p>
                      <a:pPr marL="0" algn="ctr" defTabSz="914400" rtl="0" eaLnBrk="1" latinLnBrk="0" hangingPunct="1"/>
                      <a:r>
                        <a:rPr lang="fr-FR" sz="1300" b="0" kern="1200" noProof="0">
                          <a:solidFill>
                            <a:schemeClr val="dk1"/>
                          </a:solidFill>
                          <a:latin typeface="+mn-lt"/>
                          <a:ea typeface="+mn-ea"/>
                          <a:cs typeface="+mn-cs"/>
                        </a:rPr>
                        <a:t>1</a:t>
                      </a:r>
                    </a:p>
                  </a:txBody>
                  <a:tcPr marL="121920" marR="121920" marT="60960" marB="60960" anchor="ctr">
                    <a:solidFill>
                      <a:schemeClr val="accent1">
                        <a:lumMod val="20000"/>
                        <a:lumOff val="80000"/>
                      </a:schemeClr>
                    </a:solidFill>
                  </a:tcP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Formation</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308567887"/>
                  </a:ext>
                </a:extLst>
              </a:tr>
              <a:tr h="428681">
                <a:tc>
                  <a:txBody>
                    <a:bodyPr/>
                    <a:lstStyle/>
                    <a:p>
                      <a:pPr algn="ctr"/>
                      <a:r>
                        <a:rPr lang="fr-FR" sz="1300" noProof="0"/>
                        <a:t>2</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Recrutement</a:t>
                      </a:r>
                    </a:p>
                  </a:txBody>
                  <a:tcPr marL="9525" marR="9525" marT="9525" marB="0" anchor="ctr"/>
                </a:tc>
                <a:extLst>
                  <a:ext uri="{0D108BD9-81ED-4DB2-BD59-A6C34878D82A}">
                    <a16:rowId xmlns:a16="http://schemas.microsoft.com/office/drawing/2014/main" val="2097354794"/>
                  </a:ext>
                </a:extLst>
              </a:tr>
              <a:tr h="428681">
                <a:tc>
                  <a:txBody>
                    <a:bodyPr/>
                    <a:lstStyle/>
                    <a:p>
                      <a:pPr algn="ctr"/>
                      <a:r>
                        <a:rPr lang="fr-FR" sz="1300" noProof="0"/>
                        <a:t>3</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Anglais</a:t>
                      </a:r>
                    </a:p>
                  </a:txBody>
                  <a:tcPr marL="9525" marR="9525" marT="9525" marB="0" anchor="ctr"/>
                </a:tc>
                <a:extLst>
                  <a:ext uri="{0D108BD9-81ED-4DB2-BD59-A6C34878D82A}">
                    <a16:rowId xmlns:a16="http://schemas.microsoft.com/office/drawing/2014/main" val="1191665572"/>
                  </a:ext>
                </a:extLst>
              </a:tr>
              <a:tr h="428681">
                <a:tc>
                  <a:txBody>
                    <a:bodyPr/>
                    <a:lstStyle/>
                    <a:p>
                      <a:pPr algn="ctr"/>
                      <a:r>
                        <a:rPr lang="fr-FR" sz="1300" noProof="0"/>
                        <a:t>4</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Français</a:t>
                      </a:r>
                    </a:p>
                  </a:txBody>
                  <a:tcPr marL="9525" marR="9525" marT="9525" marB="0" anchor="ctr"/>
                </a:tc>
                <a:extLst>
                  <a:ext uri="{0D108BD9-81ED-4DB2-BD59-A6C34878D82A}">
                    <a16:rowId xmlns:a16="http://schemas.microsoft.com/office/drawing/2014/main" val="1704064034"/>
                  </a:ext>
                </a:extLst>
              </a:tr>
              <a:tr h="467028">
                <a:tc>
                  <a:txBody>
                    <a:bodyPr/>
                    <a:lstStyle/>
                    <a:p>
                      <a:pPr algn="ctr"/>
                      <a:r>
                        <a:rPr lang="fr-FR" sz="1300" noProof="0"/>
                        <a:t>5</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dirty="0">
                          <a:solidFill>
                            <a:srgbClr val="000000"/>
                          </a:solidFill>
                          <a:latin typeface="Source Sans Pro"/>
                          <a:ea typeface="Source Sans Pro"/>
                          <a:cs typeface="+mn-cs"/>
                          <a:sym typeface="Arial"/>
                        </a:rPr>
                        <a:t>Stratégie commerciale</a:t>
                      </a:r>
                    </a:p>
                  </a:txBody>
                  <a:tcPr marL="9525" marR="9525" marT="9525" marB="0" anchor="ctr"/>
                </a:tc>
                <a:extLst>
                  <a:ext uri="{0D108BD9-81ED-4DB2-BD59-A6C34878D82A}">
                    <a16:rowId xmlns:a16="http://schemas.microsoft.com/office/drawing/2014/main" val="1513868185"/>
                  </a:ext>
                </a:extLst>
              </a:tr>
            </a:tbl>
          </a:graphicData>
        </a:graphic>
      </p:graphicFrame>
      <p:graphicFrame>
        <p:nvGraphicFramePr>
          <p:cNvPr id="22" name="Content Placeholder 3">
            <a:extLst>
              <a:ext uri="{FF2B5EF4-FFF2-40B4-BE49-F238E27FC236}">
                <a16:creationId xmlns:a16="http://schemas.microsoft.com/office/drawing/2014/main" id="{F99A5C0C-3301-FE46-AA79-84E76B0CEBEA}"/>
              </a:ext>
            </a:extLst>
          </p:cNvPr>
          <p:cNvGraphicFramePr>
            <a:graphicFrameLocks/>
          </p:cNvGraphicFramePr>
          <p:nvPr>
            <p:custDataLst>
              <p:tags r:id="rId15"/>
            </p:custDataLst>
            <p:extLst>
              <p:ext uri="{D42A27DB-BD31-4B8C-83A1-F6EECF244321}">
                <p14:modId xmlns:p14="http://schemas.microsoft.com/office/powerpoint/2010/main" val="3406605524"/>
              </p:ext>
            </p:extLst>
          </p:nvPr>
        </p:nvGraphicFramePr>
        <p:xfrm>
          <a:off x="5876382" y="4388571"/>
          <a:ext cx="2584225" cy="2103987"/>
        </p:xfrm>
        <a:graphic>
          <a:graphicData uri="http://schemas.openxmlformats.org/drawingml/2006/table">
            <a:tbl>
              <a:tblPr firstRow="1" bandRow="1">
                <a:tableStyleId>{5C22544A-7EE6-4342-B048-85BDC9FD1C3A}</a:tableStyleId>
              </a:tblPr>
              <a:tblGrid>
                <a:gridCol w="510350">
                  <a:extLst>
                    <a:ext uri="{9D8B030D-6E8A-4147-A177-3AD203B41FA5}">
                      <a16:colId xmlns:a16="http://schemas.microsoft.com/office/drawing/2014/main" val="849184023"/>
                    </a:ext>
                  </a:extLst>
                </a:gridCol>
                <a:gridCol w="2073875">
                  <a:extLst>
                    <a:ext uri="{9D8B030D-6E8A-4147-A177-3AD203B41FA5}">
                      <a16:colId xmlns:a16="http://schemas.microsoft.com/office/drawing/2014/main" val="4289073148"/>
                    </a:ext>
                  </a:extLst>
                </a:gridCol>
              </a:tblGrid>
              <a:tr h="350916">
                <a:tc>
                  <a:txBody>
                    <a:bodyPr/>
                    <a:lstStyle/>
                    <a:p>
                      <a:pPr marL="0" algn="ctr" defTabSz="914400" rtl="0" eaLnBrk="1" latinLnBrk="0" hangingPunct="1"/>
                      <a:r>
                        <a:rPr lang="fr-FR" sz="1300" b="0" kern="1200" noProof="0">
                          <a:solidFill>
                            <a:schemeClr val="dk1"/>
                          </a:solidFill>
                          <a:latin typeface="+mn-lt"/>
                          <a:ea typeface="+mn-ea"/>
                          <a:cs typeface="+mn-cs"/>
                        </a:rPr>
                        <a:t>1</a:t>
                      </a:r>
                    </a:p>
                  </a:txBody>
                  <a:tcPr marL="121920" marR="121920" marT="60960" marB="60960" anchor="ctr">
                    <a:solidFill>
                      <a:schemeClr val="accent1">
                        <a:lumMod val="20000"/>
                        <a:lumOff val="80000"/>
                      </a:schemeClr>
                    </a:solidFill>
                  </a:tcP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Commerce en ligne</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308567887"/>
                  </a:ext>
                </a:extLst>
              </a:tr>
              <a:tr h="428681">
                <a:tc>
                  <a:txBody>
                    <a:bodyPr/>
                    <a:lstStyle/>
                    <a:p>
                      <a:pPr algn="ctr"/>
                      <a:r>
                        <a:rPr lang="fr-FR" sz="1300" noProof="0"/>
                        <a:t>2</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Gestion de projets</a:t>
                      </a:r>
                    </a:p>
                  </a:txBody>
                  <a:tcPr marL="9525" marR="9525" marT="9525" marB="0" anchor="ctr"/>
                </a:tc>
                <a:extLst>
                  <a:ext uri="{0D108BD9-81ED-4DB2-BD59-A6C34878D82A}">
                    <a16:rowId xmlns:a16="http://schemas.microsoft.com/office/drawing/2014/main" val="2097354794"/>
                  </a:ext>
                </a:extLst>
              </a:tr>
              <a:tr h="428681">
                <a:tc>
                  <a:txBody>
                    <a:bodyPr/>
                    <a:lstStyle/>
                    <a:p>
                      <a:pPr algn="ctr"/>
                      <a:r>
                        <a:rPr lang="fr-FR" sz="1300" noProof="0"/>
                        <a:t>3</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Gestion d’équipe</a:t>
                      </a:r>
                    </a:p>
                  </a:txBody>
                  <a:tcPr marL="9525" marR="9525" marT="9525" marB="0" anchor="ctr"/>
                </a:tc>
                <a:extLst>
                  <a:ext uri="{0D108BD9-81ED-4DB2-BD59-A6C34878D82A}">
                    <a16:rowId xmlns:a16="http://schemas.microsoft.com/office/drawing/2014/main" val="1191665572"/>
                  </a:ext>
                </a:extLst>
              </a:tr>
              <a:tr h="428681">
                <a:tc>
                  <a:txBody>
                    <a:bodyPr/>
                    <a:lstStyle/>
                    <a:p>
                      <a:pPr algn="ctr"/>
                      <a:r>
                        <a:rPr lang="fr-FR" sz="1300" noProof="0"/>
                        <a:t>4</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a:solidFill>
                            <a:srgbClr val="000000"/>
                          </a:solidFill>
                          <a:latin typeface="Source Sans Pro"/>
                          <a:ea typeface="Source Sans Pro"/>
                          <a:cs typeface="+mn-cs"/>
                          <a:sym typeface="Arial"/>
                        </a:rPr>
                        <a:t>Méthodes Agiles</a:t>
                      </a:r>
                    </a:p>
                  </a:txBody>
                  <a:tcPr marL="9525" marR="9525" marT="9525" marB="0" anchor="ctr"/>
                </a:tc>
                <a:extLst>
                  <a:ext uri="{0D108BD9-81ED-4DB2-BD59-A6C34878D82A}">
                    <a16:rowId xmlns:a16="http://schemas.microsoft.com/office/drawing/2014/main" val="1704064034"/>
                  </a:ext>
                </a:extLst>
              </a:tr>
              <a:tr h="467028">
                <a:tc>
                  <a:txBody>
                    <a:bodyPr/>
                    <a:lstStyle/>
                    <a:p>
                      <a:pPr algn="ctr"/>
                      <a:r>
                        <a:rPr lang="fr-FR" sz="1300" noProof="0"/>
                        <a:t>5</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fr-FR" sz="1400" b="0" i="0" u="none" strike="noStrike" kern="0" cap="none" noProof="0" dirty="0">
                          <a:solidFill>
                            <a:srgbClr val="000000"/>
                          </a:solidFill>
                          <a:latin typeface="Source Sans Pro"/>
                          <a:ea typeface="Source Sans Pro"/>
                          <a:cs typeface="+mn-cs"/>
                          <a:sym typeface="Arial"/>
                        </a:rPr>
                        <a:t>Scrum</a:t>
                      </a:r>
                    </a:p>
                  </a:txBody>
                  <a:tcPr marL="9525" marR="9525" marT="9525" marB="0" anchor="ctr"/>
                </a:tc>
                <a:extLst>
                  <a:ext uri="{0D108BD9-81ED-4DB2-BD59-A6C34878D82A}">
                    <a16:rowId xmlns:a16="http://schemas.microsoft.com/office/drawing/2014/main" val="1513868185"/>
                  </a:ext>
                </a:extLst>
              </a:tr>
            </a:tbl>
          </a:graphicData>
        </a:graphic>
      </p:graphicFrame>
      <p:graphicFrame>
        <p:nvGraphicFramePr>
          <p:cNvPr id="23" name="Content Placeholder 3">
            <a:extLst>
              <a:ext uri="{FF2B5EF4-FFF2-40B4-BE49-F238E27FC236}">
                <a16:creationId xmlns:a16="http://schemas.microsoft.com/office/drawing/2014/main" id="{A9A21895-55DB-4848-A064-C34C26597194}"/>
              </a:ext>
            </a:extLst>
          </p:cNvPr>
          <p:cNvGraphicFramePr>
            <a:graphicFrameLocks/>
          </p:cNvGraphicFramePr>
          <p:nvPr>
            <p:custDataLst>
              <p:tags r:id="rId16"/>
            </p:custDataLst>
            <p:extLst>
              <p:ext uri="{D42A27DB-BD31-4B8C-83A1-F6EECF244321}">
                <p14:modId xmlns:p14="http://schemas.microsoft.com/office/powerpoint/2010/main" val="794228230"/>
              </p:ext>
            </p:extLst>
          </p:nvPr>
        </p:nvGraphicFramePr>
        <p:xfrm>
          <a:off x="8851346" y="4367638"/>
          <a:ext cx="2846658" cy="2145195"/>
        </p:xfrm>
        <a:graphic>
          <a:graphicData uri="http://schemas.openxmlformats.org/drawingml/2006/table">
            <a:tbl>
              <a:tblPr firstRow="1" bandRow="1">
                <a:tableStyleId>{5C22544A-7EE6-4342-B048-85BDC9FD1C3A}</a:tableStyleId>
              </a:tblPr>
              <a:tblGrid>
                <a:gridCol w="556955">
                  <a:extLst>
                    <a:ext uri="{9D8B030D-6E8A-4147-A177-3AD203B41FA5}">
                      <a16:colId xmlns:a16="http://schemas.microsoft.com/office/drawing/2014/main" val="849184023"/>
                    </a:ext>
                  </a:extLst>
                </a:gridCol>
                <a:gridCol w="2289703">
                  <a:extLst>
                    <a:ext uri="{9D8B030D-6E8A-4147-A177-3AD203B41FA5}">
                      <a16:colId xmlns:a16="http://schemas.microsoft.com/office/drawing/2014/main" val="4289073148"/>
                    </a:ext>
                  </a:extLst>
                </a:gridCol>
              </a:tblGrid>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en-US" sz="1500" b="0" i="0" u="none" strike="noStrike" cap="none" dirty="0">
                          <a:solidFill>
                            <a:srgbClr val="000000"/>
                          </a:solidFill>
                          <a:latin typeface="Source Sans Pro"/>
                          <a:ea typeface="Source Sans Pro"/>
                          <a:cs typeface="Arial"/>
                          <a:sym typeface="Arial"/>
                        </a:rPr>
                        <a:t>1</a:t>
                      </a:r>
                    </a:p>
                  </a:txBody>
                  <a:tcPr marL="121920" marR="121920" marT="60960" marB="60960" anchor="ctr">
                    <a:solidFill>
                      <a:schemeClr val="accent1">
                        <a:lumMod val="20000"/>
                        <a:lumOff val="80000"/>
                      </a:schemeClr>
                    </a:solidFill>
                  </a:tcPr>
                </a:tc>
                <a:tc>
                  <a:txBody>
                    <a:bodyPr/>
                    <a:lstStyle/>
                    <a:p>
                      <a:pPr marR="0" algn="l" rtl="0" fontAlgn="b">
                        <a:lnSpc>
                          <a:spcPct val="100000"/>
                        </a:lnSpc>
                        <a:spcBef>
                          <a:spcPts val="0"/>
                        </a:spcBef>
                        <a:spcAft>
                          <a:spcPts val="0"/>
                        </a:spcAft>
                        <a:buClr>
                          <a:srgbClr val="000000"/>
                        </a:buClr>
                        <a:buFont typeface="Arial"/>
                      </a:pPr>
                      <a:r>
                        <a:rPr lang="en-US" sz="1400" b="0" i="0" u="none" strike="noStrike" kern="0" cap="none" dirty="0">
                          <a:solidFill>
                            <a:srgbClr val="000000"/>
                          </a:solidFill>
                          <a:latin typeface="Source Sans Pro"/>
                          <a:ea typeface="Source Sans Pro"/>
                          <a:cs typeface="+mn-cs"/>
                          <a:sym typeface="Arial"/>
                        </a:rPr>
                        <a:t>Python</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308567887"/>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en-US" sz="1500" b="0" i="0" u="none" strike="noStrike" cap="none" dirty="0">
                          <a:solidFill>
                            <a:srgbClr val="000000"/>
                          </a:solidFill>
                          <a:latin typeface="Source Sans Pro"/>
                          <a:ea typeface="Source Sans Pro"/>
                          <a:cs typeface="Arial"/>
                          <a:sym typeface="Arial"/>
                        </a:rPr>
                        <a:t>2</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en-US" sz="1400" b="0" i="0" u="none" strike="noStrike" kern="0" cap="none" dirty="0" err="1">
                          <a:solidFill>
                            <a:srgbClr val="000000"/>
                          </a:solidFill>
                          <a:latin typeface="Source Sans Pro"/>
                          <a:ea typeface="Source Sans Pro"/>
                          <a:cs typeface="+mn-cs"/>
                          <a:sym typeface="Arial"/>
                        </a:rPr>
                        <a:t>Sql</a:t>
                      </a:r>
                      <a:endParaRPr lang="en-US" sz="1400" b="0" i="0" u="none" strike="noStrike" kern="0" cap="none" dirty="0">
                        <a:solidFill>
                          <a:srgbClr val="000000"/>
                        </a:solidFill>
                        <a:latin typeface="Source Sans Pro"/>
                        <a:ea typeface="Source Sans Pro"/>
                        <a:cs typeface="+mn-cs"/>
                        <a:sym typeface="Arial"/>
                      </a:endParaRPr>
                    </a:p>
                  </a:txBody>
                  <a:tcPr marL="9525" marR="9525" marT="9525" marB="0" anchor="ctr"/>
                </a:tc>
                <a:extLst>
                  <a:ext uri="{0D108BD9-81ED-4DB2-BD59-A6C34878D82A}">
                    <a16:rowId xmlns:a16="http://schemas.microsoft.com/office/drawing/2014/main" val="2097354794"/>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en-US" sz="1500" b="0" i="0" u="none" strike="noStrike" cap="none" dirty="0">
                          <a:solidFill>
                            <a:srgbClr val="000000"/>
                          </a:solidFill>
                          <a:latin typeface="Source Sans Pro"/>
                          <a:ea typeface="Source Sans Pro"/>
                          <a:cs typeface="Arial"/>
                          <a:sym typeface="Arial"/>
                        </a:rPr>
                        <a:t>3</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en-US" sz="1400" b="0" i="0" u="none" strike="noStrike" kern="0" cap="none" dirty="0">
                          <a:solidFill>
                            <a:srgbClr val="000000"/>
                          </a:solidFill>
                          <a:latin typeface="Source Sans Pro"/>
                          <a:ea typeface="Source Sans Pro"/>
                          <a:cs typeface="+mn-cs"/>
                          <a:sym typeface="Arial"/>
                        </a:rPr>
                        <a:t>C++</a:t>
                      </a:r>
                    </a:p>
                  </a:txBody>
                  <a:tcPr marL="9525" marR="9525" marT="9525" marB="0" anchor="ctr"/>
                </a:tc>
                <a:extLst>
                  <a:ext uri="{0D108BD9-81ED-4DB2-BD59-A6C34878D82A}">
                    <a16:rowId xmlns:a16="http://schemas.microsoft.com/office/drawing/2014/main" val="1191665572"/>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en-US" sz="1500" b="0" i="0" u="none" strike="noStrike" cap="none" dirty="0">
                          <a:solidFill>
                            <a:srgbClr val="000000"/>
                          </a:solidFill>
                          <a:latin typeface="Source Sans Pro"/>
                          <a:ea typeface="Source Sans Pro"/>
                          <a:cs typeface="Arial"/>
                          <a:sym typeface="Arial"/>
                        </a:rPr>
                        <a:t>4</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en-US" sz="1400" b="0" i="0" u="none" strike="noStrike" kern="0" cap="none" dirty="0">
                          <a:solidFill>
                            <a:srgbClr val="000000"/>
                          </a:solidFill>
                          <a:latin typeface="Source Sans Pro"/>
                          <a:ea typeface="Source Sans Pro"/>
                          <a:cs typeface="+mn-cs"/>
                          <a:sym typeface="Arial"/>
                        </a:rPr>
                        <a:t>Latex</a:t>
                      </a:r>
                    </a:p>
                  </a:txBody>
                  <a:tcPr marL="9525" marR="9525" marT="9525" marB="0" anchor="ctr"/>
                </a:tc>
                <a:extLst>
                  <a:ext uri="{0D108BD9-81ED-4DB2-BD59-A6C34878D82A}">
                    <a16:rowId xmlns:a16="http://schemas.microsoft.com/office/drawing/2014/main" val="1704064034"/>
                  </a:ext>
                </a:extLst>
              </a:tr>
              <a:tr h="429039">
                <a:tc>
                  <a:txBody>
                    <a:bodyPr/>
                    <a:lstStyle/>
                    <a:p>
                      <a:pPr marL="0" marR="0" algn="l" defTabSz="914400" rtl="0" eaLnBrk="1" fontAlgn="b" latinLnBrk="0" hangingPunct="1">
                        <a:lnSpc>
                          <a:spcPct val="100000"/>
                        </a:lnSpc>
                        <a:spcBef>
                          <a:spcPts val="0"/>
                        </a:spcBef>
                        <a:spcAft>
                          <a:spcPts val="0"/>
                        </a:spcAft>
                        <a:buClr>
                          <a:srgbClr val="000000"/>
                        </a:buClr>
                        <a:buFont typeface="Arial"/>
                      </a:pPr>
                      <a:r>
                        <a:rPr lang="en-US" sz="1500" b="0" i="0" u="none" strike="noStrike" cap="none" dirty="0">
                          <a:solidFill>
                            <a:srgbClr val="000000"/>
                          </a:solidFill>
                          <a:latin typeface="Source Sans Pro"/>
                          <a:ea typeface="Source Sans Pro"/>
                          <a:cs typeface="Arial"/>
                          <a:sym typeface="Arial"/>
                        </a:rPr>
                        <a:t>5</a:t>
                      </a:r>
                    </a:p>
                  </a:txBody>
                  <a:tcPr marL="121920" marR="121920" marT="60960" marB="60960" anchor="ctr"/>
                </a:tc>
                <a:tc>
                  <a:txBody>
                    <a:bodyPr/>
                    <a:lstStyle/>
                    <a:p>
                      <a:pPr marR="0" algn="l" rtl="0" fontAlgn="b">
                        <a:lnSpc>
                          <a:spcPct val="100000"/>
                        </a:lnSpc>
                        <a:spcBef>
                          <a:spcPts val="0"/>
                        </a:spcBef>
                        <a:spcAft>
                          <a:spcPts val="0"/>
                        </a:spcAft>
                        <a:buClr>
                          <a:srgbClr val="000000"/>
                        </a:buClr>
                        <a:buFont typeface="Arial"/>
                      </a:pPr>
                      <a:r>
                        <a:rPr lang="en-US" sz="1400" b="0" i="0" u="none" strike="noStrike" kern="0" cap="none" dirty="0" err="1">
                          <a:solidFill>
                            <a:srgbClr val="000000"/>
                          </a:solidFill>
                          <a:latin typeface="Source Sans Pro"/>
                          <a:ea typeface="Source Sans Pro"/>
                          <a:cs typeface="+mn-cs"/>
                          <a:sym typeface="Arial"/>
                        </a:rPr>
                        <a:t>Mégadonnées</a:t>
                      </a:r>
                      <a:endParaRPr lang="en-US" sz="1400" b="0" i="0" u="none" strike="noStrike" kern="0" cap="none" dirty="0">
                        <a:solidFill>
                          <a:srgbClr val="000000"/>
                        </a:solidFill>
                        <a:latin typeface="Source Sans Pro"/>
                        <a:ea typeface="Source Sans Pro"/>
                        <a:cs typeface="+mn-cs"/>
                        <a:sym typeface="Arial"/>
                      </a:endParaRPr>
                    </a:p>
                  </a:txBody>
                  <a:tcPr marL="9525" marR="9525" marT="9525" marB="0" anchor="ctr"/>
                </a:tc>
                <a:extLst>
                  <a:ext uri="{0D108BD9-81ED-4DB2-BD59-A6C34878D82A}">
                    <a16:rowId xmlns:a16="http://schemas.microsoft.com/office/drawing/2014/main" val="1513868185"/>
                  </a:ext>
                </a:extLst>
              </a:tr>
            </a:tbl>
          </a:graphicData>
        </a:graphic>
      </p:graphicFrame>
      <p:sp>
        <p:nvSpPr>
          <p:cNvPr id="24" name="TextBox 23">
            <a:extLst>
              <a:ext uri="{FF2B5EF4-FFF2-40B4-BE49-F238E27FC236}">
                <a16:creationId xmlns:a16="http://schemas.microsoft.com/office/drawing/2014/main" id="{3C30A2F0-94BA-FC43-94FB-F7F4B6B25B83}"/>
              </a:ext>
            </a:extLst>
          </p:cNvPr>
          <p:cNvSpPr txBox="1"/>
          <p:nvPr>
            <p:custDataLst>
              <p:tags r:id="rId17"/>
            </p:custDataLst>
          </p:nvPr>
        </p:nvSpPr>
        <p:spPr>
          <a:xfrm>
            <a:off x="0" y="3886001"/>
            <a:ext cx="3456801" cy="584775"/>
          </a:xfrm>
          <a:prstGeom prst="rect">
            <a:avLst/>
          </a:prstGeom>
          <a:noFill/>
        </p:spPr>
        <p:txBody>
          <a:bodyPr wrap="square" rtlCol="0">
            <a:spAutoFit/>
          </a:bodyPr>
          <a:lstStyle>
            <a:defPPr marR="0" lvl="0" algn="l" rtl="0">
              <a:lnSpc>
                <a:spcPct val="100000"/>
              </a:lnSpc>
              <a:spcBef>
                <a:spcPts val="0"/>
              </a:spcBef>
              <a:spcAft>
                <a:spcPts val="0"/>
              </a:spcAft>
            </a:defPPr>
            <a:lvl1pPr algn="ctr">
              <a:defRPr>
                <a:latin typeface="Source Sans Pro"/>
                <a:ea typeface="Source Sans Pro"/>
              </a:defRPr>
            </a:lvl1pPr>
          </a:lstStyle>
          <a:p>
            <a:pPr defTabSz="1219170">
              <a:buClr>
                <a:srgbClr val="000000"/>
              </a:buClr>
            </a:pPr>
            <a:r>
              <a:rPr lang="fr-FR" sz="1600" kern="0" dirty="0">
                <a:solidFill>
                  <a:srgbClr val="000000"/>
                </a:solidFill>
                <a:cs typeface="Arial"/>
                <a:sym typeface="Arial"/>
              </a:rPr>
              <a:t>Spécialiste en développement commercial</a:t>
            </a:r>
          </a:p>
        </p:txBody>
      </p:sp>
      <p:sp>
        <p:nvSpPr>
          <p:cNvPr id="25" name="TextBox 24">
            <a:extLst>
              <a:ext uri="{FF2B5EF4-FFF2-40B4-BE49-F238E27FC236}">
                <a16:creationId xmlns:a16="http://schemas.microsoft.com/office/drawing/2014/main" id="{CBA40897-856C-2C4A-9EF7-55CACCB84B9D}"/>
              </a:ext>
            </a:extLst>
          </p:cNvPr>
          <p:cNvSpPr txBox="1"/>
          <p:nvPr>
            <p:custDataLst>
              <p:tags r:id="rId18"/>
            </p:custDataLst>
          </p:nvPr>
        </p:nvSpPr>
        <p:spPr>
          <a:xfrm>
            <a:off x="2600109" y="3884320"/>
            <a:ext cx="3456801" cy="338554"/>
          </a:xfrm>
          <a:prstGeom prst="rect">
            <a:avLst/>
          </a:prstGeom>
          <a:noFill/>
        </p:spPr>
        <p:txBody>
          <a:bodyPr wrap="square" rtlCol="0">
            <a:spAutoFit/>
          </a:bodyPr>
          <a:lstStyle>
            <a:defPPr marR="0" lvl="0" algn="l" rtl="0">
              <a:lnSpc>
                <a:spcPct val="100000"/>
              </a:lnSpc>
              <a:spcBef>
                <a:spcPts val="0"/>
              </a:spcBef>
              <a:spcAft>
                <a:spcPts val="0"/>
              </a:spcAft>
            </a:defPPr>
            <a:lvl1pPr algn="ctr">
              <a:defRPr>
                <a:latin typeface="Source Sans Pro"/>
                <a:ea typeface="Source Sans Pro"/>
              </a:defRPr>
            </a:lvl1pPr>
          </a:lstStyle>
          <a:p>
            <a:pPr defTabSz="1219170">
              <a:buClr>
                <a:srgbClr val="000000"/>
              </a:buClr>
            </a:pPr>
            <a:r>
              <a:rPr lang="en-US" sz="1600" kern="0" dirty="0">
                <a:solidFill>
                  <a:srgbClr val="000000"/>
                </a:solidFill>
                <a:cs typeface="Arial"/>
                <a:sym typeface="Arial"/>
              </a:rPr>
              <a:t>Chargé de </a:t>
            </a:r>
            <a:r>
              <a:rPr lang="en-US" sz="1600" kern="0" dirty="0" err="1">
                <a:solidFill>
                  <a:srgbClr val="000000"/>
                </a:solidFill>
                <a:cs typeface="Arial"/>
                <a:sym typeface="Arial"/>
              </a:rPr>
              <a:t>recrutement</a:t>
            </a:r>
            <a:endParaRPr lang="en-US" sz="1600" kern="0" dirty="0">
              <a:solidFill>
                <a:srgbClr val="000000"/>
              </a:solidFill>
              <a:cs typeface="Arial"/>
              <a:sym typeface="Arial"/>
            </a:endParaRPr>
          </a:p>
        </p:txBody>
      </p:sp>
      <p:sp>
        <p:nvSpPr>
          <p:cNvPr id="26" name="TextBox 25">
            <a:extLst>
              <a:ext uri="{FF2B5EF4-FFF2-40B4-BE49-F238E27FC236}">
                <a16:creationId xmlns:a16="http://schemas.microsoft.com/office/drawing/2014/main" id="{79980DFD-A9EA-CF4F-9FE3-BAA6535F3C37}"/>
              </a:ext>
            </a:extLst>
          </p:cNvPr>
          <p:cNvSpPr txBox="1"/>
          <p:nvPr>
            <p:custDataLst>
              <p:tags r:id="rId19"/>
            </p:custDataLst>
          </p:nvPr>
        </p:nvSpPr>
        <p:spPr>
          <a:xfrm>
            <a:off x="5400612" y="3884318"/>
            <a:ext cx="3456801" cy="338554"/>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a:latin typeface="Source Sans Pro"/>
                <a:ea typeface="Source Sans Pro"/>
              </a:defRPr>
            </a:lvl1pPr>
          </a:lstStyle>
          <a:p>
            <a:pPr defTabSz="1219170">
              <a:buClr>
                <a:srgbClr val="000000"/>
              </a:buClr>
            </a:pPr>
            <a:r>
              <a:rPr lang="en-US" sz="1600" kern="0" dirty="0" err="1">
                <a:solidFill>
                  <a:srgbClr val="000000"/>
                </a:solidFill>
                <a:cs typeface="Arial"/>
                <a:sym typeface="Arial"/>
              </a:rPr>
              <a:t>Propiétaire</a:t>
            </a:r>
            <a:r>
              <a:rPr lang="en-US" sz="1600" kern="0" dirty="0">
                <a:solidFill>
                  <a:srgbClr val="000000"/>
                </a:solidFill>
                <a:cs typeface="Arial"/>
                <a:sym typeface="Arial"/>
              </a:rPr>
              <a:t> de </a:t>
            </a:r>
            <a:r>
              <a:rPr lang="en-US" sz="1600" kern="0" dirty="0" err="1">
                <a:solidFill>
                  <a:srgbClr val="000000"/>
                </a:solidFill>
                <a:cs typeface="Arial"/>
                <a:sym typeface="Arial"/>
              </a:rPr>
              <a:t>produit</a:t>
            </a:r>
            <a:endParaRPr lang="en-US" sz="1600" kern="0" dirty="0">
              <a:solidFill>
                <a:srgbClr val="000000"/>
              </a:solidFill>
              <a:cs typeface="Arial"/>
              <a:sym typeface="Arial"/>
            </a:endParaRPr>
          </a:p>
        </p:txBody>
      </p:sp>
      <p:sp>
        <p:nvSpPr>
          <p:cNvPr id="27" name="TextBox 26">
            <a:extLst>
              <a:ext uri="{FF2B5EF4-FFF2-40B4-BE49-F238E27FC236}">
                <a16:creationId xmlns:a16="http://schemas.microsoft.com/office/drawing/2014/main" id="{4FA22E6E-85B7-E444-A475-D659901D7D16}"/>
              </a:ext>
            </a:extLst>
          </p:cNvPr>
          <p:cNvSpPr txBox="1"/>
          <p:nvPr>
            <p:custDataLst>
              <p:tags r:id="rId20"/>
            </p:custDataLst>
          </p:nvPr>
        </p:nvSpPr>
        <p:spPr>
          <a:xfrm>
            <a:off x="8346189" y="3884318"/>
            <a:ext cx="3456801" cy="338554"/>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a:latin typeface="Source Sans Pro"/>
                <a:ea typeface="Source Sans Pro"/>
              </a:defRPr>
            </a:lvl1pPr>
          </a:lstStyle>
          <a:p>
            <a:pPr defTabSz="1219170">
              <a:buClr>
                <a:srgbClr val="000000"/>
              </a:buClr>
            </a:pPr>
            <a:r>
              <a:rPr lang="en-US" sz="1600" kern="0" dirty="0" err="1">
                <a:solidFill>
                  <a:srgbClr val="000000"/>
                </a:solidFill>
                <a:cs typeface="Arial"/>
                <a:sym typeface="Arial"/>
              </a:rPr>
              <a:t>Scientifique</a:t>
            </a:r>
            <a:r>
              <a:rPr lang="en-US" sz="1600" kern="0" dirty="0">
                <a:solidFill>
                  <a:srgbClr val="000000"/>
                </a:solidFill>
                <a:cs typeface="Arial"/>
                <a:sym typeface="Arial"/>
              </a:rPr>
              <a:t> des </a:t>
            </a:r>
            <a:r>
              <a:rPr lang="en-US" sz="1600" kern="0" dirty="0" err="1">
                <a:solidFill>
                  <a:srgbClr val="000000"/>
                </a:solidFill>
                <a:cs typeface="Arial"/>
                <a:sym typeface="Arial"/>
              </a:rPr>
              <a:t>données</a:t>
            </a:r>
            <a:endParaRPr lang="en-US" sz="1600" kern="0" dirty="0">
              <a:solidFill>
                <a:srgbClr val="000000"/>
              </a:solidFill>
              <a:cs typeface="Arial"/>
              <a:sym typeface="Arial"/>
            </a:endParaRPr>
          </a:p>
        </p:txBody>
      </p:sp>
    </p:spTree>
    <p:extLst>
      <p:ext uri="{BB962C8B-B14F-4D97-AF65-F5344CB8AC3E}">
        <p14:creationId xmlns:p14="http://schemas.microsoft.com/office/powerpoint/2010/main" val="3970459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3" name="Rectangle 2">
            <a:extLst>
              <a:ext uri="{FF2B5EF4-FFF2-40B4-BE49-F238E27FC236}">
                <a16:creationId xmlns:a16="http://schemas.microsoft.com/office/drawing/2014/main" id="{E1AFA954-8C73-4F40-8240-98AB2E0A743F}"/>
              </a:ext>
            </a:extLst>
          </p:cNvPr>
          <p:cNvSpPr/>
          <p:nvPr>
            <p:custDataLst>
              <p:tags r:id="rId1"/>
            </p:custDataLst>
          </p:nvPr>
        </p:nvSpPr>
        <p:spPr>
          <a:xfrm>
            <a:off x="-1046611" y="446"/>
            <a:ext cx="661651" cy="661651"/>
          </a:xfrm>
          <a:prstGeom prst="rect">
            <a:avLst/>
          </a:prstGeom>
          <a:solidFill>
            <a:srgbClr val="DEE5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32" rtl="0" eaLnBrk="1" fontAlgn="auto" latinLnBrk="0" hangingPunct="1">
              <a:lnSpc>
                <a:spcPct val="100000"/>
              </a:lnSpc>
              <a:spcBef>
                <a:spcPts val="0"/>
              </a:spcBef>
              <a:spcAft>
                <a:spcPts val="0"/>
              </a:spcAft>
              <a:buClrTx/>
              <a:buSzTx/>
              <a:buFontTx/>
              <a:buNone/>
              <a:tabLst/>
              <a:defRPr/>
            </a:pPr>
            <a:endParaRPr kumimoji="0" lang="en-US" sz="185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14DBE6BB-D9E6-414E-8506-9335B22D3C89}"/>
              </a:ext>
            </a:extLst>
          </p:cNvPr>
          <p:cNvSpPr>
            <a:spLocks noGrp="1"/>
          </p:cNvSpPr>
          <p:nvPr>
            <p:ph type="title"/>
            <p:custDataLst>
              <p:tags r:id="rId2"/>
            </p:custDataLst>
          </p:nvPr>
        </p:nvSpPr>
        <p:spPr>
          <a:xfrm>
            <a:off x="575040" y="4143282"/>
            <a:ext cx="11062800" cy="843692"/>
          </a:xfrm>
        </p:spPr>
        <p:txBody>
          <a:bodyPr/>
          <a:lstStyle/>
          <a:p>
            <a:r>
              <a:rPr lang="en-US" dirty="0"/>
              <a:t>economicgraph.linkedin.com</a:t>
            </a:r>
          </a:p>
        </p:txBody>
      </p:sp>
    </p:spTree>
    <p:extLst>
      <p:ext uri="{BB962C8B-B14F-4D97-AF65-F5344CB8AC3E}">
        <p14:creationId xmlns:p14="http://schemas.microsoft.com/office/powerpoint/2010/main" val="195774672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5</a:t>
            </a:fld>
            <a:endParaRPr kern="0" dirty="0">
              <a:solidFill>
                <a:srgbClr val="FFFFFF"/>
              </a:solidFill>
            </a:endParaRPr>
          </a:p>
        </p:txBody>
      </p:sp>
      <p:pic>
        <p:nvPicPr>
          <p:cNvPr id="128" name="Google Shape;128;p18"/>
          <p:cNvPicPr preferRelativeResize="0"/>
          <p:nvPr>
            <p:custDataLst>
              <p:tags r:id="rId3"/>
            </p:custDataLst>
          </p:nvPr>
        </p:nvPicPr>
        <p:blipFill rotWithShape="1">
          <a:blip r:embed="rId9">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295575" y="768334"/>
            <a:ext cx="11199184" cy="6153458"/>
          </a:xfrm>
          <a:prstGeom prst="rect">
            <a:avLst/>
          </a:prstGeom>
          <a:noFill/>
          <a:ln>
            <a:noFill/>
          </a:ln>
        </p:spPr>
        <p:txBody>
          <a:bodyPr spcFirstLastPara="1" wrap="square" lIns="0" tIns="0" rIns="0" bIns="0" anchor="t" anchorCtr="0">
            <a:noAutofit/>
          </a:bodyPr>
          <a:lstStyle/>
          <a:p>
            <a:pPr marL="609585" indent="-440256" defTabSz="1219170">
              <a:lnSpc>
                <a:spcPct val="150000"/>
              </a:lnSpc>
              <a:buClr>
                <a:srgbClr val="000000"/>
              </a:buClr>
              <a:buSzPts val="1600"/>
              <a:buFont typeface="Arial" panose="020B0604020202020204" pitchFamily="34" charset="0"/>
              <a:buChar char="•"/>
            </a:pPr>
            <a:r>
              <a:rPr lang="fr-FR" sz="1500" kern="0" dirty="0">
                <a:solidFill>
                  <a:srgbClr val="000000"/>
                </a:solidFill>
                <a:latin typeface="Source Sans Pro"/>
                <a:ea typeface="Source Sans Pro"/>
                <a:cs typeface="Arial"/>
                <a:sym typeface="Arial"/>
              </a:rPr>
              <a:t>L’industrie manufacturière constitue le secteur le plus important en France pour les membres LinkedIn. L’ensemble industrie manufacturière combiné avec les logiciels, les services destinés aux entreprises, les finances, les soins de santé et la vente au détail, emploi 50 % des membres LinkedIn en France.</a:t>
            </a:r>
          </a:p>
          <a:p>
            <a:pPr marL="609585" indent="-440256" defTabSz="1219170">
              <a:lnSpc>
                <a:spcPct val="150000"/>
              </a:lnSpc>
              <a:buClr>
                <a:srgbClr val="000000"/>
              </a:buClr>
              <a:buSzPts val="1600"/>
              <a:buFont typeface="Arial" panose="020B0604020202020204" pitchFamily="34" charset="0"/>
              <a:buChar char="•"/>
            </a:pPr>
            <a:r>
              <a:rPr lang="fr-FR" sz="1500" kern="0" dirty="0">
                <a:solidFill>
                  <a:srgbClr val="000000"/>
                </a:solidFill>
                <a:latin typeface="Source Sans Pro"/>
                <a:ea typeface="Source Sans Pro"/>
                <a:cs typeface="Arial"/>
                <a:sym typeface="Arial"/>
              </a:rPr>
              <a:t>Les professions de Chefs de projets, de PDG/Propriétaire/Fondateur et de vendeurs constituent les professions les plus courantes parmi les membres en France.</a:t>
            </a:r>
          </a:p>
          <a:p>
            <a:pPr marL="609585" indent="-440256" defTabSz="1219170">
              <a:lnSpc>
                <a:spcPct val="150000"/>
              </a:lnSpc>
              <a:buClr>
                <a:srgbClr val="000000"/>
              </a:buClr>
              <a:buSzPts val="1600"/>
              <a:buFont typeface="Arial" panose="020B0604020202020204" pitchFamily="34" charset="0"/>
              <a:buChar char="•"/>
            </a:pPr>
            <a:r>
              <a:rPr lang="fr-FR" sz="1500" kern="0" dirty="0">
                <a:solidFill>
                  <a:srgbClr val="000000"/>
                </a:solidFill>
                <a:latin typeface="Source Sans Pro"/>
                <a:ea typeface="Source Sans Pro"/>
                <a:cs typeface="Arial"/>
                <a:sym typeface="Arial"/>
              </a:rPr>
              <a:t>Les professions de spécialistes en développement commercial, de chargés de recrutement et de scientifiques des données sont les trois professions les plus émergentes ; les professions de chefs de projets, de journalistes et de vendeurs sont les trois professions les plus en déclin.</a:t>
            </a:r>
          </a:p>
          <a:p>
            <a:pPr marL="609585" indent="-440256" defTabSz="1219170">
              <a:lnSpc>
                <a:spcPct val="150000"/>
              </a:lnSpc>
              <a:buClr>
                <a:srgbClr val="000000"/>
              </a:buClr>
              <a:buSzPts val="1600"/>
              <a:buFont typeface="Arial" panose="020B0604020202020204" pitchFamily="34" charset="0"/>
              <a:buChar char="•"/>
            </a:pPr>
            <a:r>
              <a:rPr lang="fr-FR" sz="1500" kern="0" dirty="0">
                <a:solidFill>
                  <a:srgbClr val="000000"/>
                </a:solidFill>
                <a:latin typeface="Source Sans Pro"/>
                <a:ea typeface="Source Sans Pro"/>
                <a:cs typeface="Arial"/>
                <a:sym typeface="Arial"/>
              </a:rPr>
              <a:t>Seulement 2 % de la main-d’œuvre figure actuellement parmi les professions émergentes tandis que 9 % de celle-ci figure parmi les professions en déclin.</a:t>
            </a:r>
          </a:p>
          <a:p>
            <a:pPr marL="609585" indent="-440256" defTabSz="1219170">
              <a:lnSpc>
                <a:spcPct val="150000"/>
              </a:lnSpc>
              <a:buClr>
                <a:srgbClr val="000000"/>
              </a:buClr>
              <a:buSzPts val="1600"/>
              <a:buFont typeface="Arial" panose="020B0604020202020204" pitchFamily="34" charset="0"/>
              <a:buChar char="•"/>
            </a:pPr>
            <a:r>
              <a:rPr lang="fr-FR" sz="1500" kern="0" dirty="0">
                <a:solidFill>
                  <a:srgbClr val="000000"/>
                </a:solidFill>
                <a:latin typeface="Source Sans Pro"/>
                <a:ea typeface="Source Sans Pro"/>
                <a:cs typeface="Arial"/>
                <a:sym typeface="Arial"/>
              </a:rPr>
              <a:t>Les membres exerçant une profession émergente sont davantage susceptibles d’être détenteurs d’une licence, tandis que ceux exerçant une profession en déclin sont davantage susceptibles d’être détenteurs d’un diplôme sanctionnant deux années d’études.</a:t>
            </a:r>
          </a:p>
          <a:p>
            <a:pPr marL="609585" indent="-440256" defTabSz="1219170">
              <a:lnSpc>
                <a:spcPct val="150000"/>
              </a:lnSpc>
              <a:buClr>
                <a:srgbClr val="000000"/>
              </a:buClr>
              <a:buSzPts val="1600"/>
              <a:buFont typeface="Arial" panose="020B0604020202020204" pitchFamily="34" charset="0"/>
              <a:buChar char="•"/>
            </a:pPr>
            <a:r>
              <a:rPr lang="fr-FR" sz="1500" kern="0" dirty="0">
                <a:solidFill>
                  <a:srgbClr val="000000"/>
                </a:solidFill>
                <a:latin typeface="Source Sans Pro"/>
                <a:ea typeface="Source Sans Pro"/>
                <a:cs typeface="Arial"/>
                <a:sym typeface="Arial"/>
              </a:rPr>
              <a:t>Les membres exerçant une profession émergente sont davantage susceptibles d’être diplômés en ressources humaines, en informatique et en commerce international, tandis que ceux occupant une profession en déclin sont davantage susceptibles d’avoir étudié dans les domaines de l’architecture, du graphisme ou encore de la radio et de la télévision.</a:t>
            </a:r>
          </a:p>
        </p:txBody>
      </p:sp>
      <p:sp>
        <p:nvSpPr>
          <p:cNvPr id="132" name="Google Shape;132;p18"/>
          <p:cNvSpPr txBox="1"/>
          <p:nvPr>
            <p:custDataLst>
              <p:tags r:id="rId5"/>
            </p:custDataLst>
          </p:nvPr>
        </p:nvSpPr>
        <p:spPr>
          <a:xfrm>
            <a:off x="493734" y="208954"/>
            <a:ext cx="10668000" cy="4616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FR" sz="2400" kern="0" dirty="0">
                <a:solidFill>
                  <a:srgbClr val="000000"/>
                </a:solidFill>
                <a:latin typeface="Source Sans Pro"/>
                <a:ea typeface="Source Sans Pro"/>
                <a:cs typeface="Source Sans Pro"/>
                <a:sym typeface="Source Sans Pro"/>
              </a:rPr>
              <a:t>Les principaux résultats de recherche</a:t>
            </a:r>
          </a:p>
        </p:txBody>
      </p:sp>
      <p:pic>
        <p:nvPicPr>
          <p:cNvPr id="133" name="Google Shape;133;p18"/>
          <p:cNvPicPr preferRelativeResize="0"/>
          <p:nvPr>
            <p:custDataLst>
              <p:tags r:id="rId6"/>
            </p:custDataLst>
          </p:nvPr>
        </p:nvPicPr>
        <p:blipFill>
          <a:blip r:embed="rId10">
            <a:alphaModFix/>
          </a:blip>
          <a:stretch>
            <a:fillRect/>
          </a:stretch>
        </p:blipFill>
        <p:spPr>
          <a:xfrm>
            <a:off x="10675905" y="6383800"/>
            <a:ext cx="1412596" cy="349733"/>
          </a:xfrm>
          <a:prstGeom prst="rect">
            <a:avLst/>
          </a:prstGeom>
          <a:noFill/>
          <a:ln>
            <a:noFill/>
          </a:ln>
        </p:spPr>
      </p:pic>
    </p:spTree>
    <p:extLst>
      <p:ext uri="{BB962C8B-B14F-4D97-AF65-F5344CB8AC3E}">
        <p14:creationId xmlns:p14="http://schemas.microsoft.com/office/powerpoint/2010/main" val="412704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6</a:t>
            </a:fld>
            <a:endParaRPr kern="0" dirty="0">
              <a:solidFill>
                <a:srgbClr val="FFFFFF"/>
              </a:solidFill>
            </a:endParaRPr>
          </a:p>
        </p:txBody>
      </p:sp>
      <p:pic>
        <p:nvPicPr>
          <p:cNvPr id="128" name="Google Shape;128;p18"/>
          <p:cNvPicPr preferRelativeResize="0"/>
          <p:nvPr>
            <p:custDataLst>
              <p:tags r:id="rId3"/>
            </p:custDataLst>
          </p:nvPr>
        </p:nvPicPr>
        <p:blipFill rotWithShape="1">
          <a:blip r:embed="rId9">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546753" y="1297417"/>
            <a:ext cx="11199184" cy="4974516"/>
          </a:xfrm>
          <a:prstGeom prst="rect">
            <a:avLst/>
          </a:prstGeom>
          <a:noFill/>
          <a:ln>
            <a:noFill/>
          </a:ln>
        </p:spPr>
        <p:txBody>
          <a:bodyPr spcFirstLastPara="1" wrap="square" lIns="0" tIns="0" rIns="0" bIns="0" anchor="t" anchorCtr="0">
            <a:noAutofit/>
          </a:bodyPr>
          <a:lstStyle/>
          <a:p>
            <a:pPr marL="169329" defTabSz="1219170">
              <a:lnSpc>
                <a:spcPct val="150000"/>
              </a:lnSpc>
              <a:buClr>
                <a:srgbClr val="000000"/>
              </a:buClr>
              <a:buSzPts val="1600"/>
            </a:pPr>
            <a:r>
              <a:rPr lang="fr-FR" kern="0" dirty="0">
                <a:solidFill>
                  <a:srgbClr val="000000"/>
                </a:solidFill>
                <a:latin typeface="Source Sans Pro"/>
                <a:ea typeface="Source Sans Pro"/>
                <a:cs typeface="Arial"/>
                <a:sym typeface="Arial"/>
              </a:rPr>
              <a:t>Transitions professionnelles</a:t>
            </a:r>
          </a:p>
          <a:p>
            <a:pPr marL="609585" indent="-440256" defTabSz="1219170">
              <a:lnSpc>
                <a:spcPct val="150000"/>
              </a:lnSpc>
              <a:buClr>
                <a:srgbClr val="000000"/>
              </a:buClr>
              <a:buSzPts val="1600"/>
              <a:buFont typeface="Arial" panose="020B0604020202020204" pitchFamily="34" charset="0"/>
              <a:buChar char="•"/>
            </a:pPr>
            <a:r>
              <a:rPr lang="fr-FR" kern="0" dirty="0">
                <a:solidFill>
                  <a:srgbClr val="000000"/>
                </a:solidFill>
                <a:latin typeface="Source Sans Pro"/>
                <a:ea typeface="Source Sans Pro"/>
                <a:cs typeface="Arial"/>
                <a:sym typeface="Arial"/>
              </a:rPr>
              <a:t>Plus de 100 000 membres sont passés de diverses autres professions à des professions émergentes au cours des cinq dernières années, dont 28 000 ayant quitté des professions en déclin ; les vendeurs, les spécialistes en communication et les chefs de projets constituent la plus grande source de transition.</a:t>
            </a:r>
          </a:p>
          <a:p>
            <a:pPr marL="609585" indent="-440256" defTabSz="1219170">
              <a:lnSpc>
                <a:spcPct val="150000"/>
              </a:lnSpc>
              <a:buClr>
                <a:srgbClr val="000000"/>
              </a:buClr>
              <a:buSzPts val="1600"/>
              <a:buFont typeface="Arial" panose="020B0604020202020204" pitchFamily="34" charset="0"/>
              <a:buChar char="•"/>
            </a:pPr>
            <a:r>
              <a:rPr lang="fr-FR" kern="0" dirty="0">
                <a:solidFill>
                  <a:srgbClr val="000000"/>
                </a:solidFill>
                <a:latin typeface="Source Sans Pro"/>
                <a:ea typeface="Source Sans Pro"/>
                <a:cs typeface="Arial"/>
                <a:sym typeface="Arial"/>
              </a:rPr>
              <a:t>Les spécialistes en développement commercial, les spécialistes en communication et les gestionnaires de communautés sont les professions émergentes les plus courantes tous secteurs confondus; les spécialistes des ventes, les comptables et les chefs de projets sont les professions en déclin les plus courantes tous secteurs confondus.</a:t>
            </a:r>
          </a:p>
          <a:p>
            <a:pPr marL="609585" indent="-440256" defTabSz="1219170">
              <a:lnSpc>
                <a:spcPct val="150000"/>
              </a:lnSpc>
              <a:buClr>
                <a:srgbClr val="000000"/>
              </a:buClr>
              <a:buSzPts val="1600"/>
              <a:buFont typeface="Arial" panose="020B0604020202020204" pitchFamily="34" charset="0"/>
              <a:buChar char="•"/>
            </a:pPr>
            <a:r>
              <a:rPr lang="fr-FR" kern="0" dirty="0">
                <a:solidFill>
                  <a:srgbClr val="000000"/>
                </a:solidFill>
                <a:latin typeface="Source Sans Pro"/>
                <a:ea typeface="Source Sans Pro"/>
                <a:cs typeface="Arial"/>
                <a:sym typeface="Arial"/>
              </a:rPr>
              <a:t>Rennes, Bordeaux et Toulouse sont les régions de France présentant la plus grande proportion de membres exerçant des professions émergentes ; Rennes, Nantes et Lille sont les régions de France présentant la plus grande proportion de membres exerçant une profession en déclin.</a:t>
            </a:r>
          </a:p>
          <a:p>
            <a:pPr defTabSz="1219170">
              <a:buClr>
                <a:srgbClr val="000000"/>
              </a:buClr>
            </a:pPr>
            <a:endParaRPr lang="fr-FR" sz="1100"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546753" y="417908"/>
            <a:ext cx="10668000" cy="4616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en-US" sz="2400" kern="0" dirty="0">
                <a:solidFill>
                  <a:srgbClr val="000000"/>
                </a:solidFill>
                <a:latin typeface="Source Sans Pro"/>
                <a:ea typeface="Source Sans Pro"/>
                <a:cs typeface="Source Sans Pro"/>
                <a:sym typeface="Source Sans Pro"/>
              </a:rPr>
              <a:t>Résumé</a:t>
            </a:r>
            <a:endParaRPr sz="2400" kern="0" dirty="0">
              <a:solidFill>
                <a:srgbClr val="000000"/>
              </a:solidFill>
              <a:latin typeface="Source Sans Pro"/>
              <a:ea typeface="Source Sans Pro"/>
              <a:cs typeface="Source Sans Pro"/>
              <a:sym typeface="Source Sans Pro"/>
            </a:endParaRPr>
          </a:p>
        </p:txBody>
      </p:sp>
      <p:pic>
        <p:nvPicPr>
          <p:cNvPr id="133" name="Google Shape;133;p18"/>
          <p:cNvPicPr preferRelativeResize="0"/>
          <p:nvPr>
            <p:custDataLst>
              <p:tags r:id="rId6"/>
            </p:custDataLst>
          </p:nvPr>
        </p:nvPicPr>
        <p:blipFill>
          <a:blip r:embed="rId10">
            <a:alphaModFix/>
          </a:blip>
          <a:stretch>
            <a:fillRect/>
          </a:stretch>
        </p:blipFill>
        <p:spPr>
          <a:xfrm>
            <a:off x="10675905" y="6383800"/>
            <a:ext cx="1412596" cy="349733"/>
          </a:xfrm>
          <a:prstGeom prst="rect">
            <a:avLst/>
          </a:prstGeom>
          <a:noFill/>
          <a:ln>
            <a:noFill/>
          </a:ln>
        </p:spPr>
      </p:pic>
    </p:spTree>
    <p:extLst>
      <p:ext uri="{BB962C8B-B14F-4D97-AF65-F5344CB8AC3E}">
        <p14:creationId xmlns:p14="http://schemas.microsoft.com/office/powerpoint/2010/main" val="391579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Picture 4">
            <a:extLst>
              <a:ext uri="{FF2B5EF4-FFF2-40B4-BE49-F238E27FC236}">
                <a16:creationId xmlns:a16="http://schemas.microsoft.com/office/drawing/2014/main" id="{E018D53F-E5A9-4B72-A7AD-7B59257D1465}"/>
              </a:ext>
            </a:extLst>
          </p:cNvPr>
          <p:cNvPicPr>
            <a:picLocks noChangeAspect="1"/>
          </p:cNvPicPr>
          <p:nvPr>
            <p:custDataLst>
              <p:tags r:id="rId1"/>
            </p:custDataLst>
          </p:nvPr>
        </p:nvPicPr>
        <p:blipFill>
          <a:blip r:embed="rId5"/>
          <a:stretch>
            <a:fillRect/>
          </a:stretch>
        </p:blipFill>
        <p:spPr>
          <a:xfrm>
            <a:off x="2575" y="1338"/>
            <a:ext cx="12188827" cy="6856215"/>
          </a:xfrm>
          <a:prstGeom prst="rect">
            <a:avLst/>
          </a:prstGeom>
        </p:spPr>
      </p:pic>
      <p:sp>
        <p:nvSpPr>
          <p:cNvPr id="245" name="Google Shape;245;p24"/>
          <p:cNvSpPr txBox="1"/>
          <p:nvPr>
            <p:custDataLst>
              <p:tags r:id="rId2"/>
            </p:custDataLst>
          </p:nvPr>
        </p:nvSpPr>
        <p:spPr>
          <a:xfrm>
            <a:off x="1573847" y="3790628"/>
            <a:ext cx="9739612" cy="84423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fr-BE" sz="2400" b="1" kern="0" dirty="0">
                <a:solidFill>
                  <a:srgbClr val="000000"/>
                </a:solidFill>
                <a:latin typeface="Source Sans Pro"/>
                <a:ea typeface="Source Sans Pro"/>
                <a:cs typeface="Source Sans Pro"/>
                <a:sym typeface="Source Sans Pro"/>
              </a:rPr>
              <a:t>Le marché du travail français vu par le prisme de LinkedIn</a:t>
            </a:r>
            <a:endParaRPr sz="2400" b="1" kern="0" dirty="0">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51125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hape 173">
            <a:extLst>
              <a:ext uri="{FF2B5EF4-FFF2-40B4-BE49-F238E27FC236}">
                <a16:creationId xmlns:a16="http://schemas.microsoft.com/office/drawing/2014/main" id="{F98409F7-8CB9-4601-B642-BABF003ED3D7}"/>
              </a:ext>
            </a:extLst>
          </p:cNvPr>
          <p:cNvCxnSpPr>
            <a:cxnSpLocks noChangeShapeType="1"/>
          </p:cNvCxnSpPr>
          <p:nvPr>
            <p:custDataLst>
              <p:tags r:id="rId1"/>
            </p:custDataLst>
          </p:nvPr>
        </p:nvCxnSpPr>
        <p:spPr bwMode="auto">
          <a:xfrm>
            <a:off x="1372977" y="5386048"/>
            <a:ext cx="473807" cy="0"/>
          </a:xfrm>
          <a:prstGeom prst="straightConnector1">
            <a:avLst/>
          </a:prstGeom>
          <a:noFill/>
          <a:ln w="63500" cap="sq">
            <a:solidFill>
              <a:schemeClr val="tx2"/>
            </a:solidFill>
            <a:round/>
            <a:headEnd/>
            <a:tailEnd/>
          </a:ln>
          <a:extLst>
            <a:ext uri="{909E8E84-426E-40DD-AFC4-6F175D3DCCD1}">
              <a14:hiddenFill xmlns:a14="http://schemas.microsoft.com/office/drawing/2010/main">
                <a:noFill/>
              </a14:hiddenFill>
            </a:ext>
          </a:extLst>
        </p:spPr>
      </p:cxnSp>
      <p:cxnSp>
        <p:nvCxnSpPr>
          <p:cNvPr id="30" name="Shape 178">
            <a:extLst>
              <a:ext uri="{FF2B5EF4-FFF2-40B4-BE49-F238E27FC236}">
                <a16:creationId xmlns:a16="http://schemas.microsoft.com/office/drawing/2014/main" id="{6D6355C6-D90C-4C22-9332-A0B881835A68}"/>
              </a:ext>
            </a:extLst>
          </p:cNvPr>
          <p:cNvCxnSpPr>
            <a:cxnSpLocks noChangeShapeType="1"/>
          </p:cNvCxnSpPr>
          <p:nvPr>
            <p:custDataLst>
              <p:tags r:id="rId2"/>
            </p:custDataLst>
          </p:nvPr>
        </p:nvCxnSpPr>
        <p:spPr bwMode="auto">
          <a:xfrm>
            <a:off x="3504891" y="5386048"/>
            <a:ext cx="473807" cy="0"/>
          </a:xfrm>
          <a:prstGeom prst="straightConnector1">
            <a:avLst/>
          </a:prstGeom>
          <a:noFill/>
          <a:ln w="63500" cap="sq">
            <a:solidFill>
              <a:schemeClr val="accent2"/>
            </a:solidFill>
            <a:round/>
            <a:headEnd/>
            <a:tailEnd/>
          </a:ln>
          <a:extLst>
            <a:ext uri="{909E8E84-426E-40DD-AFC4-6F175D3DCCD1}">
              <a14:hiddenFill xmlns:a14="http://schemas.microsoft.com/office/drawing/2010/main">
                <a:noFill/>
              </a14:hiddenFill>
            </a:ext>
          </a:extLst>
        </p:spPr>
      </p:cxnSp>
      <p:cxnSp>
        <p:nvCxnSpPr>
          <p:cNvPr id="31" name="Shape 183">
            <a:extLst>
              <a:ext uri="{FF2B5EF4-FFF2-40B4-BE49-F238E27FC236}">
                <a16:creationId xmlns:a16="http://schemas.microsoft.com/office/drawing/2014/main" id="{9D9C0F4C-29E0-46D8-88E4-BC1596B0E1CE}"/>
              </a:ext>
            </a:extLst>
          </p:cNvPr>
          <p:cNvCxnSpPr>
            <a:cxnSpLocks noChangeShapeType="1"/>
          </p:cNvCxnSpPr>
          <p:nvPr>
            <p:custDataLst>
              <p:tags r:id="rId3"/>
            </p:custDataLst>
          </p:nvPr>
        </p:nvCxnSpPr>
        <p:spPr bwMode="auto">
          <a:xfrm>
            <a:off x="5763708" y="5386048"/>
            <a:ext cx="474601" cy="0"/>
          </a:xfrm>
          <a:prstGeom prst="straightConnector1">
            <a:avLst/>
          </a:prstGeom>
          <a:noFill/>
          <a:ln w="63500" cap="sq">
            <a:solidFill>
              <a:schemeClr val="accent3"/>
            </a:solidFill>
            <a:round/>
            <a:headEnd/>
            <a:tailEnd/>
          </a:ln>
          <a:extLst>
            <a:ext uri="{909E8E84-426E-40DD-AFC4-6F175D3DCCD1}">
              <a14:hiddenFill xmlns:a14="http://schemas.microsoft.com/office/drawing/2010/main">
                <a:noFill/>
              </a14:hiddenFill>
            </a:ext>
          </a:extLst>
        </p:spPr>
      </p:cxnSp>
      <p:cxnSp>
        <p:nvCxnSpPr>
          <p:cNvPr id="32" name="Shape 188">
            <a:extLst>
              <a:ext uri="{FF2B5EF4-FFF2-40B4-BE49-F238E27FC236}">
                <a16:creationId xmlns:a16="http://schemas.microsoft.com/office/drawing/2014/main" id="{87F5BF69-D7A9-4401-AE07-1DA7A6210DE3}"/>
              </a:ext>
            </a:extLst>
          </p:cNvPr>
          <p:cNvCxnSpPr>
            <a:cxnSpLocks noChangeShapeType="1"/>
          </p:cNvCxnSpPr>
          <p:nvPr>
            <p:custDataLst>
              <p:tags r:id="rId4"/>
            </p:custDataLst>
          </p:nvPr>
        </p:nvCxnSpPr>
        <p:spPr bwMode="auto">
          <a:xfrm>
            <a:off x="8233778" y="5386048"/>
            <a:ext cx="473807" cy="0"/>
          </a:xfrm>
          <a:prstGeom prst="straightConnector1">
            <a:avLst/>
          </a:prstGeom>
          <a:noFill/>
          <a:ln w="63500" cap="sq">
            <a:solidFill>
              <a:srgbClr val="EF7E37"/>
            </a:solidFill>
            <a:round/>
            <a:headEnd/>
            <a:tailEnd/>
          </a:ln>
          <a:extLst>
            <a:ext uri="{909E8E84-426E-40DD-AFC4-6F175D3DCCD1}">
              <a14:hiddenFill xmlns:a14="http://schemas.microsoft.com/office/drawing/2010/main">
                <a:noFill/>
              </a14:hiddenFill>
            </a:ext>
          </a:extLst>
        </p:spPr>
      </p:cxnSp>
      <p:cxnSp>
        <p:nvCxnSpPr>
          <p:cNvPr id="33" name="Shape 193">
            <a:extLst>
              <a:ext uri="{FF2B5EF4-FFF2-40B4-BE49-F238E27FC236}">
                <a16:creationId xmlns:a16="http://schemas.microsoft.com/office/drawing/2014/main" id="{204949C9-DBF7-437E-9D49-5F0E0573C244}"/>
              </a:ext>
            </a:extLst>
          </p:cNvPr>
          <p:cNvCxnSpPr/>
          <p:nvPr>
            <p:custDataLst>
              <p:tags r:id="rId5"/>
            </p:custDataLst>
          </p:nvPr>
        </p:nvCxnSpPr>
        <p:spPr>
          <a:xfrm>
            <a:off x="10176034" y="5386048"/>
            <a:ext cx="474601" cy="0"/>
          </a:xfrm>
          <a:prstGeom prst="straightConnector1">
            <a:avLst/>
          </a:prstGeom>
          <a:noFill/>
          <a:ln w="63500" cap="sq" cmpd="sng">
            <a:solidFill>
              <a:srgbClr val="FF0000"/>
            </a:solidFill>
            <a:prstDash val="solid"/>
            <a:round/>
            <a:headEnd type="none" w="med" len="med"/>
            <a:tailEnd type="none" w="med" len="med"/>
          </a:ln>
        </p:spPr>
      </p:cxnSp>
      <p:grpSp>
        <p:nvGrpSpPr>
          <p:cNvPr id="34" name="Group 33">
            <a:extLst>
              <a:ext uri="{FF2B5EF4-FFF2-40B4-BE49-F238E27FC236}">
                <a16:creationId xmlns:a16="http://schemas.microsoft.com/office/drawing/2014/main" id="{733DCE8D-EC9B-420F-A5CC-36D46FED9FDD}"/>
              </a:ext>
            </a:extLst>
          </p:cNvPr>
          <p:cNvGrpSpPr/>
          <p:nvPr>
            <p:custDataLst>
              <p:tags r:id="rId6"/>
            </p:custDataLst>
          </p:nvPr>
        </p:nvGrpSpPr>
        <p:grpSpPr>
          <a:xfrm>
            <a:off x="7462135" y="2414721"/>
            <a:ext cx="1370500" cy="1370500"/>
            <a:chOff x="15081250" y="4829175"/>
            <a:chExt cx="3173413" cy="3173413"/>
          </a:xfrm>
        </p:grpSpPr>
        <p:sp>
          <p:nvSpPr>
            <p:cNvPr id="35" name="Shape 751">
              <a:extLst>
                <a:ext uri="{FF2B5EF4-FFF2-40B4-BE49-F238E27FC236}">
                  <a16:creationId xmlns:a16="http://schemas.microsoft.com/office/drawing/2014/main" id="{3F8134F1-3184-41BF-BC95-861D6B16212E}"/>
                </a:ext>
              </a:extLst>
            </p:cNvPr>
            <p:cNvSpPr/>
            <p:nvPr/>
          </p:nvSpPr>
          <p:spPr bwMode="auto">
            <a:xfrm>
              <a:off x="15081250" y="4829175"/>
              <a:ext cx="3173413" cy="3173413"/>
            </a:xfrm>
            <a:prstGeom prst="ellipse">
              <a:avLst/>
            </a:prstGeom>
            <a:gradFill>
              <a:gsLst>
                <a:gs pos="0">
                  <a:srgbClr val="943000">
                    <a:alpha val="30000"/>
                  </a:srgbClr>
                </a:gs>
                <a:gs pos="100000">
                  <a:srgbClr val="943000"/>
                </a:gs>
              </a:gsLst>
              <a:lin ang="5400000" scaled="0"/>
            </a:gradFill>
            <a:ln w="76200" cap="flat" cmpd="sng">
              <a:solidFill>
                <a:srgbClr val="F47B16"/>
              </a:solidFill>
              <a:prstDash val="solid"/>
              <a:miter/>
              <a:headEnd type="none" w="med" len="med"/>
              <a:tailEnd type="none" w="med" len="med"/>
            </a:ln>
          </p:spPr>
          <p:txBody>
            <a:bodyPr lIns="0" tIns="0" rIns="0" bIns="0" anchor="ctr"/>
            <a:lstStyle/>
            <a:p>
              <a:pPr algn="ctr" defTabSz="457211">
                <a:defRPr/>
              </a:pPr>
              <a:endParaRPr sz="2533">
                <a:solidFill>
                  <a:srgbClr val="FFFFFF"/>
                </a:solidFill>
                <a:latin typeface="Arial"/>
                <a:ea typeface="Arial"/>
                <a:cs typeface="Arial"/>
                <a:sym typeface="Arial"/>
              </a:endParaRPr>
            </a:p>
          </p:txBody>
        </p:sp>
        <p:pic>
          <p:nvPicPr>
            <p:cNvPr id="36" name="Picture 35">
              <a:extLst>
                <a:ext uri="{FF2B5EF4-FFF2-40B4-BE49-F238E27FC236}">
                  <a16:creationId xmlns:a16="http://schemas.microsoft.com/office/drawing/2014/main" id="{360258F9-B29C-4942-B8EC-540517355DEE}"/>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5695930" y="5418067"/>
              <a:ext cx="2000394" cy="1994041"/>
            </a:xfrm>
            <a:prstGeom prst="rect">
              <a:avLst/>
            </a:prstGeom>
          </p:spPr>
        </p:pic>
      </p:grpSp>
      <p:grpSp>
        <p:nvGrpSpPr>
          <p:cNvPr id="37" name="Group 36">
            <a:extLst>
              <a:ext uri="{FF2B5EF4-FFF2-40B4-BE49-F238E27FC236}">
                <a16:creationId xmlns:a16="http://schemas.microsoft.com/office/drawing/2014/main" id="{E3A6FF10-8381-4C2D-9C6C-18D15E5462D6}"/>
              </a:ext>
            </a:extLst>
          </p:cNvPr>
          <p:cNvGrpSpPr/>
          <p:nvPr>
            <p:custDataLst>
              <p:tags r:id="rId7"/>
            </p:custDataLst>
          </p:nvPr>
        </p:nvGrpSpPr>
        <p:grpSpPr>
          <a:xfrm>
            <a:off x="3122483" y="2396467"/>
            <a:ext cx="1402036" cy="1401351"/>
            <a:chOff x="6132513" y="4792663"/>
            <a:chExt cx="3246437" cy="3244850"/>
          </a:xfrm>
        </p:grpSpPr>
        <p:sp>
          <p:nvSpPr>
            <p:cNvPr id="44" name="Shape 751">
              <a:extLst>
                <a:ext uri="{FF2B5EF4-FFF2-40B4-BE49-F238E27FC236}">
                  <a16:creationId xmlns:a16="http://schemas.microsoft.com/office/drawing/2014/main" id="{15493D77-DB5E-4ED4-B102-6FB1BEB917C6}"/>
                </a:ext>
              </a:extLst>
            </p:cNvPr>
            <p:cNvSpPr/>
            <p:nvPr/>
          </p:nvSpPr>
          <p:spPr bwMode="auto">
            <a:xfrm>
              <a:off x="6132513" y="4792663"/>
              <a:ext cx="3246437" cy="3244850"/>
            </a:xfrm>
            <a:prstGeom prst="ellipse">
              <a:avLst/>
            </a:prstGeom>
            <a:gradFill>
              <a:gsLst>
                <a:gs pos="0">
                  <a:srgbClr val="452B7F">
                    <a:alpha val="30000"/>
                  </a:srgbClr>
                </a:gs>
                <a:gs pos="100000">
                  <a:srgbClr val="452B7F"/>
                </a:gs>
              </a:gsLst>
              <a:lin ang="5400000" scaled="0"/>
            </a:gradFill>
            <a:ln w="76200" cap="flat" cmpd="sng">
              <a:solidFill>
                <a:srgbClr val="8C68CB"/>
              </a:solidFill>
              <a:prstDash val="solid"/>
              <a:miter/>
              <a:headEnd type="none" w="med" len="med"/>
              <a:tailEnd type="none" w="med" len="med"/>
            </a:ln>
          </p:spPr>
          <p:txBody>
            <a:bodyPr lIns="0" tIns="0" rIns="0" bIns="0" anchor="ctr"/>
            <a:lstStyle/>
            <a:p>
              <a:pPr algn="ctr" defTabSz="457211">
                <a:defRPr/>
              </a:pPr>
              <a:endParaRPr sz="2533">
                <a:solidFill>
                  <a:srgbClr val="FFFFFF"/>
                </a:solidFill>
                <a:latin typeface="Arial"/>
                <a:ea typeface="Arial"/>
                <a:cs typeface="Arial"/>
                <a:sym typeface="Arial"/>
              </a:endParaRPr>
            </a:p>
          </p:txBody>
        </p:sp>
        <p:pic>
          <p:nvPicPr>
            <p:cNvPr id="45" name="Picture 44">
              <a:extLst>
                <a:ext uri="{FF2B5EF4-FFF2-40B4-BE49-F238E27FC236}">
                  <a16:creationId xmlns:a16="http://schemas.microsoft.com/office/drawing/2014/main" id="{D3DE5EA2-63FA-4B2B-95F4-8EA55397D2A2}"/>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846596" y="5386437"/>
              <a:ext cx="1950260" cy="1944069"/>
            </a:xfrm>
            <a:prstGeom prst="rect">
              <a:avLst/>
            </a:prstGeom>
          </p:spPr>
        </p:pic>
      </p:grpSp>
      <p:grpSp>
        <p:nvGrpSpPr>
          <p:cNvPr id="46" name="Group 45">
            <a:extLst>
              <a:ext uri="{FF2B5EF4-FFF2-40B4-BE49-F238E27FC236}">
                <a16:creationId xmlns:a16="http://schemas.microsoft.com/office/drawing/2014/main" id="{23FA2A28-7393-45F1-B5AE-5C1B1D20D15D}"/>
              </a:ext>
            </a:extLst>
          </p:cNvPr>
          <p:cNvGrpSpPr/>
          <p:nvPr>
            <p:custDataLst>
              <p:tags r:id="rId8"/>
            </p:custDataLst>
          </p:nvPr>
        </p:nvGrpSpPr>
        <p:grpSpPr>
          <a:xfrm>
            <a:off x="1001719" y="2425832"/>
            <a:ext cx="1392439" cy="1391753"/>
            <a:chOff x="1668463" y="4851400"/>
            <a:chExt cx="3224212" cy="3222625"/>
          </a:xfrm>
        </p:grpSpPr>
        <p:sp>
          <p:nvSpPr>
            <p:cNvPr id="47" name="Shape 751">
              <a:extLst>
                <a:ext uri="{FF2B5EF4-FFF2-40B4-BE49-F238E27FC236}">
                  <a16:creationId xmlns:a16="http://schemas.microsoft.com/office/drawing/2014/main" id="{ABA7173B-4680-4AA4-B387-1BE3302413AB}"/>
                </a:ext>
              </a:extLst>
            </p:cNvPr>
            <p:cNvSpPr/>
            <p:nvPr/>
          </p:nvSpPr>
          <p:spPr bwMode="auto">
            <a:xfrm>
              <a:off x="1668463" y="4851400"/>
              <a:ext cx="3224212" cy="3222625"/>
            </a:xfrm>
            <a:prstGeom prst="ellipse">
              <a:avLst/>
            </a:prstGeom>
            <a:gradFill>
              <a:gsLst>
                <a:gs pos="0">
                  <a:srgbClr val="003F67">
                    <a:alpha val="30000"/>
                  </a:srgbClr>
                </a:gs>
                <a:gs pos="100000">
                  <a:srgbClr val="003F67"/>
                </a:gs>
              </a:gsLst>
              <a:lin ang="5400000" scaled="0"/>
            </a:gradFill>
            <a:ln w="76200" cap="flat" cmpd="sng">
              <a:solidFill>
                <a:srgbClr val="00A0DC"/>
              </a:solidFill>
              <a:prstDash val="solid"/>
              <a:miter/>
              <a:headEnd type="none" w="med" len="med"/>
              <a:tailEnd type="none" w="med" len="med"/>
            </a:ln>
          </p:spPr>
          <p:txBody>
            <a:bodyPr lIns="0" tIns="0" rIns="0" bIns="0" anchor="ctr"/>
            <a:lstStyle/>
            <a:p>
              <a:pPr algn="ctr" defTabSz="457211">
                <a:defRPr/>
              </a:pPr>
              <a:endParaRPr sz="2533">
                <a:solidFill>
                  <a:srgbClr val="FFFFFF"/>
                </a:solidFill>
                <a:latin typeface="Arial"/>
                <a:ea typeface="Arial"/>
                <a:cs typeface="Arial"/>
                <a:sym typeface="Arial"/>
              </a:endParaRPr>
            </a:p>
          </p:txBody>
        </p:sp>
        <p:pic>
          <p:nvPicPr>
            <p:cNvPr id="48" name="Picture 47">
              <a:extLst>
                <a:ext uri="{FF2B5EF4-FFF2-40B4-BE49-F238E27FC236}">
                  <a16:creationId xmlns:a16="http://schemas.microsoft.com/office/drawing/2014/main" id="{20765551-F7EB-4801-AA0C-F8C556721A1A}"/>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1915368" y="5224355"/>
              <a:ext cx="2693890" cy="2544976"/>
            </a:xfrm>
            <a:prstGeom prst="rect">
              <a:avLst/>
            </a:prstGeom>
          </p:spPr>
        </p:pic>
      </p:grpSp>
      <p:grpSp>
        <p:nvGrpSpPr>
          <p:cNvPr id="49" name="Group 48">
            <a:extLst>
              <a:ext uri="{FF2B5EF4-FFF2-40B4-BE49-F238E27FC236}">
                <a16:creationId xmlns:a16="http://schemas.microsoft.com/office/drawing/2014/main" id="{22AAD867-AC68-481A-9AD9-AA0D2A9A3C28}"/>
              </a:ext>
            </a:extLst>
          </p:cNvPr>
          <p:cNvGrpSpPr/>
          <p:nvPr>
            <p:custDataLst>
              <p:tags r:id="rId9"/>
            </p:custDataLst>
          </p:nvPr>
        </p:nvGrpSpPr>
        <p:grpSpPr>
          <a:xfrm>
            <a:off x="5308122" y="2417102"/>
            <a:ext cx="1391753" cy="1391753"/>
            <a:chOff x="10582275" y="4833938"/>
            <a:chExt cx="3222625" cy="3222625"/>
          </a:xfrm>
        </p:grpSpPr>
        <p:sp>
          <p:nvSpPr>
            <p:cNvPr id="50" name="Shape 751">
              <a:extLst>
                <a:ext uri="{FF2B5EF4-FFF2-40B4-BE49-F238E27FC236}">
                  <a16:creationId xmlns:a16="http://schemas.microsoft.com/office/drawing/2014/main" id="{5BBF96E3-7D4D-4BDD-8C26-E12FF6967D84}"/>
                </a:ext>
              </a:extLst>
            </p:cNvPr>
            <p:cNvSpPr/>
            <p:nvPr/>
          </p:nvSpPr>
          <p:spPr bwMode="auto">
            <a:xfrm>
              <a:off x="10582275" y="4833938"/>
              <a:ext cx="3222625" cy="3222625"/>
            </a:xfrm>
            <a:prstGeom prst="ellipse">
              <a:avLst/>
            </a:prstGeom>
            <a:gradFill>
              <a:gsLst>
                <a:gs pos="0">
                  <a:srgbClr val="005C69">
                    <a:alpha val="29804"/>
                  </a:srgbClr>
                </a:gs>
                <a:gs pos="100000">
                  <a:srgbClr val="005C69"/>
                </a:gs>
              </a:gsLst>
              <a:lin ang="5400000" scaled="0"/>
            </a:gradFill>
            <a:ln w="76200" cap="flat" cmpd="sng">
              <a:solidFill>
                <a:srgbClr val="00AEB3"/>
              </a:solidFill>
              <a:prstDash val="solid"/>
              <a:miter/>
              <a:headEnd type="none" w="med" len="med"/>
              <a:tailEnd type="none" w="med" len="med"/>
            </a:ln>
          </p:spPr>
          <p:txBody>
            <a:bodyPr lIns="0" tIns="0" rIns="0" bIns="0" anchor="ctr"/>
            <a:lstStyle/>
            <a:p>
              <a:pPr algn="ctr" defTabSz="457211">
                <a:defRPr/>
              </a:pPr>
              <a:endParaRPr sz="2533">
                <a:solidFill>
                  <a:srgbClr val="FFFFFF"/>
                </a:solidFill>
                <a:latin typeface="Arial"/>
                <a:ea typeface="Arial"/>
                <a:cs typeface="Arial"/>
                <a:sym typeface="Arial"/>
              </a:endParaRPr>
            </a:p>
          </p:txBody>
        </p:sp>
        <p:pic>
          <p:nvPicPr>
            <p:cNvPr id="51" name="Picture 50">
              <a:extLst>
                <a:ext uri="{FF2B5EF4-FFF2-40B4-BE49-F238E27FC236}">
                  <a16:creationId xmlns:a16="http://schemas.microsoft.com/office/drawing/2014/main" id="{F5F050E0-D0CB-4AD0-8811-45D7C4A7FAEA}"/>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1105912" y="5384028"/>
              <a:ext cx="2164239" cy="2157370"/>
            </a:xfrm>
            <a:prstGeom prst="rect">
              <a:avLst/>
            </a:prstGeom>
          </p:spPr>
        </p:pic>
      </p:grpSp>
      <p:grpSp>
        <p:nvGrpSpPr>
          <p:cNvPr id="52" name="Group 51">
            <a:extLst>
              <a:ext uri="{FF2B5EF4-FFF2-40B4-BE49-F238E27FC236}">
                <a16:creationId xmlns:a16="http://schemas.microsoft.com/office/drawing/2014/main" id="{64927492-0F3B-407B-82F8-E853EAB9B6BA}"/>
              </a:ext>
            </a:extLst>
          </p:cNvPr>
          <p:cNvGrpSpPr/>
          <p:nvPr>
            <p:custDataLst>
              <p:tags r:id="rId10"/>
            </p:custDataLst>
          </p:nvPr>
        </p:nvGrpSpPr>
        <p:grpSpPr>
          <a:xfrm>
            <a:off x="9614527" y="2396467"/>
            <a:ext cx="1404779" cy="1405464"/>
            <a:chOff x="19511156" y="4792663"/>
            <a:chExt cx="3252788" cy="3254375"/>
          </a:xfrm>
        </p:grpSpPr>
        <p:sp>
          <p:nvSpPr>
            <p:cNvPr id="53" name="Shape 751">
              <a:extLst>
                <a:ext uri="{FF2B5EF4-FFF2-40B4-BE49-F238E27FC236}">
                  <a16:creationId xmlns:a16="http://schemas.microsoft.com/office/drawing/2014/main" id="{2AD0C1F1-5872-433D-B3BE-902FA742FCEE}"/>
                </a:ext>
              </a:extLst>
            </p:cNvPr>
            <p:cNvSpPr/>
            <p:nvPr/>
          </p:nvSpPr>
          <p:spPr bwMode="auto">
            <a:xfrm>
              <a:off x="19511156" y="4792663"/>
              <a:ext cx="3252788" cy="3254375"/>
            </a:xfrm>
            <a:prstGeom prst="ellipse">
              <a:avLst/>
            </a:prstGeom>
            <a:gradFill>
              <a:gsLst>
                <a:gs pos="0">
                  <a:srgbClr val="88001A">
                    <a:alpha val="30000"/>
                  </a:srgbClr>
                </a:gs>
                <a:gs pos="100000">
                  <a:srgbClr val="88001A"/>
                </a:gs>
              </a:gsLst>
              <a:lin ang="5400000" scaled="0"/>
            </a:gradFill>
            <a:ln w="76200" cap="flat" cmpd="sng">
              <a:solidFill>
                <a:srgbClr val="FF0000"/>
              </a:solidFill>
              <a:prstDash val="solid"/>
              <a:miter/>
              <a:headEnd type="none" w="med" len="med"/>
              <a:tailEnd type="none" w="med" len="med"/>
            </a:ln>
          </p:spPr>
          <p:txBody>
            <a:bodyPr lIns="0" tIns="0" rIns="0" bIns="0" anchor="ctr"/>
            <a:lstStyle/>
            <a:p>
              <a:pPr algn="ctr" defTabSz="457211">
                <a:defRPr/>
              </a:pPr>
              <a:endParaRPr sz="2533">
                <a:solidFill>
                  <a:srgbClr val="FFFFFF"/>
                </a:solidFill>
                <a:latin typeface="Arial"/>
                <a:ea typeface="Arial"/>
                <a:cs typeface="Arial"/>
                <a:sym typeface="Arial"/>
              </a:endParaRPr>
            </a:p>
          </p:txBody>
        </p:sp>
        <p:pic>
          <p:nvPicPr>
            <p:cNvPr id="54" name="Picture 53">
              <a:extLst>
                <a:ext uri="{FF2B5EF4-FFF2-40B4-BE49-F238E27FC236}">
                  <a16:creationId xmlns:a16="http://schemas.microsoft.com/office/drawing/2014/main" id="{C631DA9D-370A-469D-8C3D-273948FC2838}"/>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0179976" y="5393636"/>
              <a:ext cx="1903155" cy="1897114"/>
            </a:xfrm>
            <a:prstGeom prst="rect">
              <a:avLst/>
            </a:prstGeom>
          </p:spPr>
        </p:pic>
      </p:grpSp>
      <p:pic>
        <p:nvPicPr>
          <p:cNvPr id="58" name="Shape 194">
            <a:extLst>
              <a:ext uri="{FF2B5EF4-FFF2-40B4-BE49-F238E27FC236}">
                <a16:creationId xmlns:a16="http://schemas.microsoft.com/office/drawing/2014/main" id="{5EC00497-7D01-4DFD-AEFE-DD500A67FA96}"/>
              </a:ext>
            </a:extLst>
          </p:cNvPr>
          <p:cNvPicPr preferRelativeResize="0"/>
          <p:nvPr>
            <p:custDataLst>
              <p:tags r:id="rId11"/>
            </p:custDataLst>
          </p:nvPr>
        </p:nvPicPr>
        <p:blipFill rotWithShape="1">
          <a:blip r:embed="rId26" cstate="screen">
            <a:alphaModFix/>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2348399" y="491937"/>
            <a:ext cx="7489645" cy="1072153"/>
          </a:xfrm>
          <a:prstGeom prst="rect">
            <a:avLst/>
          </a:prstGeom>
          <a:noFill/>
          <a:ln>
            <a:noFill/>
          </a:ln>
        </p:spPr>
      </p:pic>
      <p:sp>
        <p:nvSpPr>
          <p:cNvPr id="38" name="Text Placeholder 1">
            <a:extLst>
              <a:ext uri="{FF2B5EF4-FFF2-40B4-BE49-F238E27FC236}">
                <a16:creationId xmlns:a16="http://schemas.microsoft.com/office/drawing/2014/main" id="{D33D460C-9582-461A-BCBD-85815C220153}"/>
              </a:ext>
            </a:extLst>
          </p:cNvPr>
          <p:cNvSpPr txBox="1">
            <a:spLocks/>
          </p:cNvSpPr>
          <p:nvPr>
            <p:custDataLst>
              <p:tags r:id="rId12"/>
            </p:custDataLst>
          </p:nvPr>
        </p:nvSpPr>
        <p:spPr>
          <a:xfrm>
            <a:off x="3009509" y="1744799"/>
            <a:ext cx="6116635" cy="515160"/>
          </a:xfrm>
          <a:prstGeom prst="rect">
            <a:avLst/>
          </a:prstGeom>
        </p:spPr>
        <p:txBody>
          <a:bodyPr lIns="0" tIns="45716" rIns="91432" bIns="45716">
            <a:normAutofit/>
          </a:bodyPr>
          <a:lstStyle>
            <a:lvl1pPr marL="0" indent="0" algn="l" defTabSz="914446" rtl="0" eaLnBrk="1" latinLnBrk="0" hangingPunct="1">
              <a:spcBef>
                <a:spcPct val="20000"/>
              </a:spcBef>
              <a:buClr>
                <a:schemeClr val="bg1">
                  <a:lumMod val="65000"/>
                </a:schemeClr>
              </a:buClr>
              <a:buFont typeface="Lucida Grande"/>
              <a:buChar char="​"/>
              <a:defRPr sz="4500" b="0" i="0" kern="1200">
                <a:solidFill>
                  <a:schemeClr val="tx1"/>
                </a:solidFill>
                <a:latin typeface="Source Sans Pro" pitchFamily="34" charset="0"/>
                <a:ea typeface="+mn-ea"/>
                <a:cs typeface="Source Sans Pro" pitchFamily="34" charset="0"/>
              </a:defRPr>
            </a:lvl1pPr>
            <a:lvl2pPr marL="1371646" indent="-457200" algn="l" defTabSz="914446" rtl="0" eaLnBrk="1" latinLnBrk="0" hangingPunct="1">
              <a:spcBef>
                <a:spcPct val="20000"/>
              </a:spcBef>
              <a:buClr>
                <a:schemeClr val="bg1">
                  <a:lumMod val="65000"/>
                </a:schemeClr>
              </a:buClr>
              <a:buFont typeface="Lucida Grande"/>
              <a:buChar char="​"/>
              <a:defRPr sz="3000" b="0" i="0" kern="1200">
                <a:solidFill>
                  <a:schemeClr val="tx1"/>
                </a:solidFill>
                <a:latin typeface="Source Sans Pro" pitchFamily="34" charset="0"/>
                <a:ea typeface="+mn-ea"/>
                <a:cs typeface="Source Sans Pro" pitchFamily="34" charset="0"/>
              </a:defRPr>
            </a:lvl2pPr>
            <a:lvl3pPr marL="2286091" indent="-457200" algn="l" defTabSz="914446" rtl="0" eaLnBrk="1" latinLnBrk="0" hangingPunct="1">
              <a:spcBef>
                <a:spcPct val="20000"/>
              </a:spcBef>
              <a:buClr>
                <a:schemeClr val="bg1">
                  <a:lumMod val="65000"/>
                </a:schemeClr>
              </a:buClr>
              <a:buFont typeface="Lucida Grande"/>
              <a:buChar char="​"/>
              <a:defRPr sz="3000" b="0" i="0" kern="1200">
                <a:solidFill>
                  <a:schemeClr val="tx1"/>
                </a:solidFill>
                <a:latin typeface="Source Sans Pro" pitchFamily="34" charset="0"/>
                <a:ea typeface="+mn-ea"/>
                <a:cs typeface="Source Sans Pro" pitchFamily="34" charset="0"/>
              </a:defRPr>
            </a:lvl3pPr>
            <a:lvl4pPr marL="3200537" indent="-457200" algn="l" defTabSz="914446" rtl="0" eaLnBrk="1" latinLnBrk="0" hangingPunct="1">
              <a:spcBef>
                <a:spcPct val="20000"/>
              </a:spcBef>
              <a:buClr>
                <a:schemeClr val="bg1">
                  <a:lumMod val="65000"/>
                </a:schemeClr>
              </a:buClr>
              <a:buFont typeface="Lucida Grande"/>
              <a:buChar char="​"/>
              <a:defRPr sz="3000" b="0" i="0" kern="1200">
                <a:solidFill>
                  <a:schemeClr val="tx1"/>
                </a:solidFill>
                <a:latin typeface="Source Sans Pro" pitchFamily="34" charset="0"/>
                <a:ea typeface="+mn-ea"/>
                <a:cs typeface="Source Sans Pro" pitchFamily="34" charset="0"/>
              </a:defRPr>
            </a:lvl4pPr>
            <a:lvl5pPr marL="4114983" indent="-457200" algn="l" defTabSz="914446" rtl="0" eaLnBrk="1" latinLnBrk="0" hangingPunct="1">
              <a:spcBef>
                <a:spcPct val="20000"/>
              </a:spcBef>
              <a:buClr>
                <a:schemeClr val="bg1">
                  <a:lumMod val="65000"/>
                </a:schemeClr>
              </a:buClr>
              <a:buSzPct val="100000"/>
              <a:buFont typeface="Lucida Grande"/>
              <a:buChar char="​"/>
              <a:defRPr sz="3000" b="0" i="0" kern="1200">
                <a:solidFill>
                  <a:schemeClr val="tx1"/>
                </a:solidFill>
                <a:latin typeface="Source Sans Pro" pitchFamily="34" charset="0"/>
                <a:ea typeface="+mn-ea"/>
                <a:cs typeface="Source Sans Pro" pitchFamily="34" charset="0"/>
              </a:defRPr>
            </a:lvl5pPr>
            <a:lvl6pPr marL="5029451" indent="-457223" algn="l" defTabSz="914446" rtl="0" eaLnBrk="1" latinLnBrk="0" hangingPunct="1">
              <a:spcBef>
                <a:spcPct val="20000"/>
              </a:spcBef>
              <a:buFont typeface="Arial"/>
              <a:buChar char="•"/>
              <a:defRPr sz="4000" kern="1200">
                <a:solidFill>
                  <a:schemeClr val="tx1"/>
                </a:solidFill>
                <a:latin typeface="+mn-lt"/>
                <a:ea typeface="+mn-ea"/>
                <a:cs typeface="+mn-cs"/>
              </a:defRPr>
            </a:lvl6pPr>
            <a:lvl7pPr marL="5943897" indent="-457223" algn="l" defTabSz="914446" rtl="0" eaLnBrk="1" latinLnBrk="0" hangingPunct="1">
              <a:spcBef>
                <a:spcPct val="20000"/>
              </a:spcBef>
              <a:buFont typeface="Arial"/>
              <a:buChar char="•"/>
              <a:defRPr sz="4000" kern="1200">
                <a:solidFill>
                  <a:schemeClr val="tx1"/>
                </a:solidFill>
                <a:latin typeface="+mn-lt"/>
                <a:ea typeface="+mn-ea"/>
                <a:cs typeface="+mn-cs"/>
              </a:defRPr>
            </a:lvl7pPr>
            <a:lvl8pPr marL="6858343" indent="-457223" algn="l" defTabSz="914446" rtl="0" eaLnBrk="1" latinLnBrk="0" hangingPunct="1">
              <a:spcBef>
                <a:spcPct val="20000"/>
              </a:spcBef>
              <a:buFont typeface="Arial"/>
              <a:buChar char="•"/>
              <a:defRPr sz="4000" kern="1200">
                <a:solidFill>
                  <a:schemeClr val="tx1"/>
                </a:solidFill>
                <a:latin typeface="+mn-lt"/>
                <a:ea typeface="+mn-ea"/>
                <a:cs typeface="+mn-cs"/>
              </a:defRPr>
            </a:lvl8pPr>
            <a:lvl9pPr marL="7772789" indent="-457223" algn="l" defTabSz="914446" rtl="0" eaLnBrk="1" latinLnBrk="0" hangingPunct="1">
              <a:spcBef>
                <a:spcPct val="20000"/>
              </a:spcBef>
              <a:buFont typeface="Arial"/>
              <a:buChar char="•"/>
              <a:defRPr sz="4000" kern="1200">
                <a:solidFill>
                  <a:schemeClr val="tx1"/>
                </a:solidFill>
                <a:latin typeface="+mn-lt"/>
                <a:ea typeface="+mn-ea"/>
                <a:cs typeface="+mn-cs"/>
              </a:defRPr>
            </a:lvl9pPr>
          </a:lstStyle>
          <a:p>
            <a:pPr algn="ctr" defTabSz="457211">
              <a:buClr>
                <a:srgbClr val="FFFFFF">
                  <a:lumMod val="65000"/>
                </a:srgbClr>
              </a:buClr>
              <a:defRPr/>
            </a:pPr>
            <a:r>
              <a:rPr lang="en-US" sz="2135" cap="all" dirty="0">
                <a:solidFill>
                  <a:srgbClr val="313335"/>
                </a:solidFill>
              </a:rPr>
              <a:t>EN France</a:t>
            </a:r>
          </a:p>
        </p:txBody>
      </p:sp>
      <p:grpSp>
        <p:nvGrpSpPr>
          <p:cNvPr id="4" name="Group 3">
            <a:extLst>
              <a:ext uri="{FF2B5EF4-FFF2-40B4-BE49-F238E27FC236}">
                <a16:creationId xmlns:a16="http://schemas.microsoft.com/office/drawing/2014/main" id="{116D8B44-308F-4C5C-8C8E-21EBAE59DE8B}"/>
              </a:ext>
            </a:extLst>
          </p:cNvPr>
          <p:cNvGrpSpPr/>
          <p:nvPr>
            <p:custDataLst>
              <p:tags r:id="rId13"/>
            </p:custDataLst>
          </p:nvPr>
        </p:nvGrpSpPr>
        <p:grpSpPr>
          <a:xfrm>
            <a:off x="617231" y="4055873"/>
            <a:ext cx="2112199" cy="1120257"/>
            <a:chOff x="2580712" y="8111906"/>
            <a:chExt cx="4224948" cy="2240803"/>
          </a:xfrm>
        </p:grpSpPr>
        <p:sp>
          <p:nvSpPr>
            <p:cNvPr id="39" name="530M">
              <a:extLst>
                <a:ext uri="{FF2B5EF4-FFF2-40B4-BE49-F238E27FC236}">
                  <a16:creationId xmlns:a16="http://schemas.microsoft.com/office/drawing/2014/main" id="{5505E4EA-810D-4461-AECE-B023EAA0E279}"/>
                </a:ext>
              </a:extLst>
            </p:cNvPr>
            <p:cNvSpPr txBox="1"/>
            <p:nvPr/>
          </p:nvSpPr>
          <p:spPr>
            <a:xfrm>
              <a:off x="2580712" y="8111906"/>
              <a:ext cx="4224948" cy="1429006"/>
            </a:xfrm>
            <a:prstGeom prst="rect">
              <a:avLst/>
            </a:prstGeom>
            <a:ln w="3175">
              <a:miter lim="400000"/>
            </a:ln>
            <a:extLst>
              <a:ext uri="{C572A759-6A51-4108-AA02-DFA0A04FC94B}">
                <ma14:wrappingTextBoxFlag xmlns:ma14="http://schemas.microsoft.com/office/mac/drawingml/2011/main" xmlns="" val="1"/>
              </a:ext>
            </a:extLst>
          </p:spPr>
          <p:txBody>
            <a:bodyPr wrap="square" lIns="18471" tIns="18471" rIns="18471" bIns="18471" anchor="ctr">
              <a:spAutoFit/>
            </a:bodyPr>
            <a:lstStyle>
              <a:lvl1pPr algn="ctr">
                <a:defRPr sz="12000" cap="all" spc="360">
                  <a:latin typeface="Helvetica Neue LT Std 67 Medium"/>
                  <a:ea typeface="Helvetica Neue LT Std 67 Medium"/>
                  <a:cs typeface="Helvetica Neue LT Std 67 Medium"/>
                  <a:sym typeface="Helvetica Neue LT Std 67 Medium"/>
                </a:defRPr>
              </a:lvl1pPr>
            </a:lstStyle>
            <a:p>
              <a:pPr defTabSz="457211"/>
              <a:r>
                <a:rPr lang="en-US" sz="4400" spc="-75" dirty="0">
                  <a:solidFill>
                    <a:srgbClr val="313335"/>
                  </a:solidFill>
                  <a:latin typeface="Source Sans Pro Semibold" panose="020B0603030403020204" pitchFamily="34" charset="0"/>
                </a:rPr>
                <a:t>17 Mio</a:t>
              </a:r>
              <a:endParaRPr sz="4400" spc="-75" dirty="0">
                <a:solidFill>
                  <a:srgbClr val="313335"/>
                </a:solidFill>
                <a:latin typeface="Source Sans Pro Semibold" panose="020B0603030403020204" pitchFamily="34" charset="0"/>
              </a:endParaRPr>
            </a:p>
          </p:txBody>
        </p:sp>
        <p:sp>
          <p:nvSpPr>
            <p:cNvPr id="76" name="Members">
              <a:extLst>
                <a:ext uri="{FF2B5EF4-FFF2-40B4-BE49-F238E27FC236}">
                  <a16:creationId xmlns:a16="http://schemas.microsoft.com/office/drawing/2014/main" id="{4C622EC1-E9CD-43EE-AFC5-8B7427395EF1}"/>
                </a:ext>
              </a:extLst>
            </p:cNvPr>
            <p:cNvSpPr txBox="1"/>
            <p:nvPr/>
          </p:nvSpPr>
          <p:spPr>
            <a:xfrm>
              <a:off x="3042654" y="9600898"/>
              <a:ext cx="3208822" cy="751811"/>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18471" tIns="18471" rIns="18471" bIns="18471" numCol="1" anchor="t">
              <a:spAutoFit/>
            </a:bodyPr>
            <a:lstStyle>
              <a:lvl1pPr algn="ctr">
                <a:defRPr sz="4800" spc="96">
                  <a:latin typeface="+mn-lt"/>
                  <a:ea typeface="+mn-ea"/>
                  <a:cs typeface="+mn-cs"/>
                  <a:sym typeface="Helvetica Neue LT Std 45 Light"/>
                </a:defRPr>
              </a:lvl1pPr>
            </a:lstStyle>
            <a:p>
              <a:pPr defTabSz="457211"/>
              <a:r>
                <a:rPr lang="fr-FR" sz="2200" spc="48" dirty="0">
                  <a:solidFill>
                    <a:srgbClr val="313335"/>
                  </a:solidFill>
                  <a:latin typeface="Source Sans Pro Semibold" panose="020B0603030403020204" pitchFamily="34" charset="0"/>
                </a:rPr>
                <a:t>Membres</a:t>
              </a:r>
            </a:p>
          </p:txBody>
        </p:sp>
      </p:grpSp>
      <p:grpSp>
        <p:nvGrpSpPr>
          <p:cNvPr id="5" name="Group 4">
            <a:extLst>
              <a:ext uri="{FF2B5EF4-FFF2-40B4-BE49-F238E27FC236}">
                <a16:creationId xmlns:a16="http://schemas.microsoft.com/office/drawing/2014/main" id="{8DE9A043-CEA5-427A-A8B9-F217841863C0}"/>
              </a:ext>
            </a:extLst>
          </p:cNvPr>
          <p:cNvGrpSpPr/>
          <p:nvPr>
            <p:custDataLst>
              <p:tags r:id="rId14"/>
            </p:custDataLst>
          </p:nvPr>
        </p:nvGrpSpPr>
        <p:grpSpPr>
          <a:xfrm>
            <a:off x="2729429" y="4088599"/>
            <a:ext cx="2427464" cy="1111588"/>
            <a:chOff x="6949705" y="8177372"/>
            <a:chExt cx="4855561" cy="2223466"/>
          </a:xfrm>
        </p:grpSpPr>
        <p:sp>
          <p:nvSpPr>
            <p:cNvPr id="40" name="18M">
              <a:extLst>
                <a:ext uri="{FF2B5EF4-FFF2-40B4-BE49-F238E27FC236}">
                  <a16:creationId xmlns:a16="http://schemas.microsoft.com/office/drawing/2014/main" id="{A635A1DD-F4A5-4689-B501-98D0F126E802}"/>
                </a:ext>
              </a:extLst>
            </p:cNvPr>
            <p:cNvSpPr txBox="1"/>
            <p:nvPr/>
          </p:nvSpPr>
          <p:spPr>
            <a:xfrm>
              <a:off x="6949705" y="8177372"/>
              <a:ext cx="4855561" cy="1429008"/>
            </a:xfrm>
            <a:prstGeom prst="rect">
              <a:avLst/>
            </a:prstGeom>
            <a:ln w="3175">
              <a:miter lim="400000"/>
            </a:ln>
            <a:extLst>
              <a:ext uri="{C572A759-6A51-4108-AA02-DFA0A04FC94B}">
                <ma14:wrappingTextBoxFlag xmlns:ma14="http://schemas.microsoft.com/office/mac/drawingml/2011/main" xmlns="" val="1"/>
              </a:ext>
            </a:extLst>
          </p:spPr>
          <p:txBody>
            <a:bodyPr wrap="square" lIns="18471" tIns="18471" rIns="18471" bIns="18471" anchor="ctr">
              <a:spAutoFit/>
            </a:bodyPr>
            <a:lstStyle>
              <a:lvl1pPr algn="ctr">
                <a:defRPr sz="12000" cap="all" spc="360">
                  <a:latin typeface="Helvetica Neue LT Std 67 Medium"/>
                  <a:ea typeface="Helvetica Neue LT Std 67 Medium"/>
                  <a:cs typeface="Helvetica Neue LT Std 67 Medium"/>
                  <a:sym typeface="Helvetica Neue LT Std 67 Medium"/>
                </a:defRPr>
              </a:lvl1pPr>
            </a:lstStyle>
            <a:p>
              <a:pPr defTabSz="457211"/>
              <a:r>
                <a:rPr lang="en-US" sz="4400" spc="-75" dirty="0">
                  <a:solidFill>
                    <a:srgbClr val="313335"/>
                  </a:solidFill>
                  <a:latin typeface="Source Sans Pro Semibold" panose="020B0603030403020204" pitchFamily="34" charset="0"/>
                </a:rPr>
                <a:t>841 000</a:t>
              </a:r>
              <a:endParaRPr sz="4400" spc="-75" dirty="0">
                <a:solidFill>
                  <a:srgbClr val="313335"/>
                </a:solidFill>
                <a:latin typeface="Source Sans Pro Semibold" panose="020B0603030403020204" pitchFamily="34" charset="0"/>
              </a:endParaRPr>
            </a:p>
          </p:txBody>
        </p:sp>
        <p:sp>
          <p:nvSpPr>
            <p:cNvPr id="79" name="Companies">
              <a:extLst>
                <a:ext uri="{FF2B5EF4-FFF2-40B4-BE49-F238E27FC236}">
                  <a16:creationId xmlns:a16="http://schemas.microsoft.com/office/drawing/2014/main" id="{DBC55773-5AD6-4CCE-914A-5C25528EA11D}"/>
                </a:ext>
              </a:extLst>
            </p:cNvPr>
            <p:cNvSpPr txBox="1"/>
            <p:nvPr/>
          </p:nvSpPr>
          <p:spPr>
            <a:xfrm>
              <a:off x="7205352" y="9649026"/>
              <a:ext cx="3731726" cy="751812"/>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18471" tIns="18471" rIns="18471" bIns="18471" numCol="1" anchor="t">
              <a:spAutoFit/>
            </a:bodyPr>
            <a:lstStyle>
              <a:lvl1pPr algn="ctr">
                <a:defRPr sz="4800" spc="96">
                  <a:latin typeface="+mn-lt"/>
                  <a:ea typeface="+mn-ea"/>
                  <a:cs typeface="+mn-cs"/>
                  <a:sym typeface="Helvetica Neue LT Std 45 Light"/>
                </a:defRPr>
              </a:lvl1pPr>
            </a:lstStyle>
            <a:p>
              <a:pPr defTabSz="457211"/>
              <a:r>
                <a:rPr lang="fr-FR" sz="2200" spc="48">
                  <a:solidFill>
                    <a:srgbClr val="313335"/>
                  </a:solidFill>
                  <a:latin typeface="Source Sans Pro Semibold" panose="020B0603030403020204" pitchFamily="34" charset="0"/>
                </a:rPr>
                <a:t>Entreprises*</a:t>
              </a:r>
            </a:p>
          </p:txBody>
        </p:sp>
      </p:grpSp>
      <p:grpSp>
        <p:nvGrpSpPr>
          <p:cNvPr id="6" name="Group 5">
            <a:extLst>
              <a:ext uri="{FF2B5EF4-FFF2-40B4-BE49-F238E27FC236}">
                <a16:creationId xmlns:a16="http://schemas.microsoft.com/office/drawing/2014/main" id="{22A9B073-15CF-434E-8E6E-F7092A72C7FA}"/>
              </a:ext>
            </a:extLst>
          </p:cNvPr>
          <p:cNvGrpSpPr/>
          <p:nvPr>
            <p:custDataLst>
              <p:tags r:id="rId15"/>
            </p:custDataLst>
          </p:nvPr>
        </p:nvGrpSpPr>
        <p:grpSpPr>
          <a:xfrm>
            <a:off x="5140879" y="4119380"/>
            <a:ext cx="2088015" cy="1255429"/>
            <a:chOff x="10283096" y="8238939"/>
            <a:chExt cx="4176573" cy="2511182"/>
          </a:xfrm>
        </p:grpSpPr>
        <p:sp>
          <p:nvSpPr>
            <p:cNvPr id="41" name="11M">
              <a:extLst>
                <a:ext uri="{FF2B5EF4-FFF2-40B4-BE49-F238E27FC236}">
                  <a16:creationId xmlns:a16="http://schemas.microsoft.com/office/drawing/2014/main" id="{5C6AB7FD-0515-48B1-A75C-FEF6B1FA4FA1}"/>
                </a:ext>
              </a:extLst>
            </p:cNvPr>
            <p:cNvSpPr txBox="1"/>
            <p:nvPr/>
          </p:nvSpPr>
          <p:spPr>
            <a:xfrm>
              <a:off x="10315130" y="8238939"/>
              <a:ext cx="4144539" cy="1305880"/>
            </a:xfrm>
            <a:prstGeom prst="rect">
              <a:avLst/>
            </a:prstGeom>
            <a:ln w="3175">
              <a:miter lim="400000"/>
            </a:ln>
            <a:extLst>
              <a:ext uri="{C572A759-6A51-4108-AA02-DFA0A04FC94B}">
                <ma14:wrappingTextBoxFlag xmlns:ma14="http://schemas.microsoft.com/office/mac/drawingml/2011/main" xmlns="" val="1"/>
              </a:ext>
            </a:extLst>
          </p:spPr>
          <p:txBody>
            <a:bodyPr wrap="square" lIns="18471" tIns="18471" rIns="18471" bIns="18471" anchor="ctr">
              <a:spAutoFit/>
            </a:bodyPr>
            <a:lstStyle>
              <a:lvl1pPr algn="ctr">
                <a:defRPr sz="12000" cap="all" spc="360">
                  <a:latin typeface="Helvetica Neue LT Std 67 Medium"/>
                  <a:ea typeface="Helvetica Neue LT Std 67 Medium"/>
                  <a:cs typeface="Helvetica Neue LT Std 67 Medium"/>
                  <a:sym typeface="Helvetica Neue LT Std 67 Medium"/>
                </a:defRPr>
              </a:lvl1pPr>
            </a:lstStyle>
            <a:p>
              <a:pPr defTabSz="457211"/>
              <a:r>
                <a:rPr lang="en-US" sz="4000" spc="-75" dirty="0">
                  <a:solidFill>
                    <a:srgbClr val="313335"/>
                  </a:solidFill>
                  <a:latin typeface="Source Sans Pro Semibold" panose="020B0603030403020204" pitchFamily="34" charset="0"/>
                </a:rPr>
                <a:t>1.2 MIO</a:t>
              </a:r>
              <a:endParaRPr sz="4000" spc="-75" dirty="0">
                <a:solidFill>
                  <a:srgbClr val="313335"/>
                </a:solidFill>
                <a:latin typeface="Source Sans Pro Semibold" panose="020B0603030403020204" pitchFamily="34" charset="0"/>
              </a:endParaRPr>
            </a:p>
          </p:txBody>
        </p:sp>
        <p:sp>
          <p:nvSpPr>
            <p:cNvPr id="82" name="Jobs">
              <a:extLst>
                <a:ext uri="{FF2B5EF4-FFF2-40B4-BE49-F238E27FC236}">
                  <a16:creationId xmlns:a16="http://schemas.microsoft.com/office/drawing/2014/main" id="{1437D64B-C575-43B7-8F67-5BB4D5E4B9E3}"/>
                </a:ext>
              </a:extLst>
            </p:cNvPr>
            <p:cNvSpPr txBox="1"/>
            <p:nvPr/>
          </p:nvSpPr>
          <p:spPr>
            <a:xfrm>
              <a:off x="10283096" y="9321115"/>
              <a:ext cx="3731725" cy="1429006"/>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18471" tIns="18471" rIns="18471" bIns="18471" numCol="1" anchor="t">
              <a:spAutoFit/>
            </a:bodyPr>
            <a:lstStyle>
              <a:lvl1pPr algn="ctr">
                <a:defRPr sz="4800" spc="96">
                  <a:latin typeface="+mn-lt"/>
                  <a:ea typeface="+mn-ea"/>
                  <a:cs typeface="+mn-cs"/>
                  <a:sym typeface="Helvetica Neue LT Std 45 Light"/>
                </a:defRPr>
              </a:lvl1pPr>
            </a:lstStyle>
            <a:p>
              <a:pPr defTabSz="457211"/>
              <a:r>
                <a:rPr lang="fr-FR" sz="2200" spc="48">
                  <a:solidFill>
                    <a:srgbClr val="313335"/>
                  </a:solidFill>
                  <a:latin typeface="Source Sans Pro Semibold" panose="020B0603030403020204" pitchFamily="34" charset="0"/>
                </a:rPr>
                <a:t>Postes à pourvoir**</a:t>
              </a:r>
            </a:p>
          </p:txBody>
        </p:sp>
      </p:grpSp>
      <p:grpSp>
        <p:nvGrpSpPr>
          <p:cNvPr id="8" name="Group 7">
            <a:extLst>
              <a:ext uri="{FF2B5EF4-FFF2-40B4-BE49-F238E27FC236}">
                <a16:creationId xmlns:a16="http://schemas.microsoft.com/office/drawing/2014/main" id="{927E04FD-1759-43C5-B0D7-22D3B7B297C9}"/>
              </a:ext>
            </a:extLst>
          </p:cNvPr>
          <p:cNvGrpSpPr/>
          <p:nvPr>
            <p:custDataLst>
              <p:tags r:id="rId16"/>
            </p:custDataLst>
          </p:nvPr>
        </p:nvGrpSpPr>
        <p:grpSpPr>
          <a:xfrm>
            <a:off x="7438484" y="4119379"/>
            <a:ext cx="2156411" cy="1056750"/>
            <a:chOff x="14293648" y="8238935"/>
            <a:chExt cx="4313382" cy="2113775"/>
          </a:xfrm>
        </p:grpSpPr>
        <p:sp>
          <p:nvSpPr>
            <p:cNvPr id="42" name="50K">
              <a:extLst>
                <a:ext uri="{FF2B5EF4-FFF2-40B4-BE49-F238E27FC236}">
                  <a16:creationId xmlns:a16="http://schemas.microsoft.com/office/drawing/2014/main" id="{8044971B-A741-4D2C-92AB-1B50FFABE478}"/>
                </a:ext>
              </a:extLst>
            </p:cNvPr>
            <p:cNvSpPr txBox="1"/>
            <p:nvPr/>
          </p:nvSpPr>
          <p:spPr>
            <a:xfrm>
              <a:off x="14293648" y="8238935"/>
              <a:ext cx="3894150" cy="1305882"/>
            </a:xfrm>
            <a:prstGeom prst="rect">
              <a:avLst/>
            </a:prstGeom>
            <a:ln w="3175">
              <a:miter lim="400000"/>
            </a:ln>
            <a:extLst>
              <a:ext uri="{C572A759-6A51-4108-AA02-DFA0A04FC94B}">
                <ma14:wrappingTextBoxFlag xmlns:ma14="http://schemas.microsoft.com/office/mac/drawingml/2011/main" xmlns="" val="1"/>
              </a:ext>
            </a:extLst>
          </p:spPr>
          <p:txBody>
            <a:bodyPr wrap="square" lIns="18471" tIns="18471" rIns="18471" bIns="18471" anchor="ctr">
              <a:spAutoFit/>
            </a:bodyPr>
            <a:lstStyle>
              <a:lvl1pPr algn="ctr">
                <a:defRPr sz="12000" cap="all" spc="360">
                  <a:latin typeface="Helvetica Neue LT Std 67 Medium"/>
                  <a:ea typeface="Helvetica Neue LT Std 67 Medium"/>
                  <a:cs typeface="Helvetica Neue LT Std 67 Medium"/>
                  <a:sym typeface="Helvetica Neue LT Std 67 Medium"/>
                </a:defRPr>
              </a:lvl1pPr>
            </a:lstStyle>
            <a:p>
              <a:pPr defTabSz="457211"/>
              <a:r>
                <a:rPr lang="en-US" sz="4000" spc="-75" dirty="0">
                  <a:solidFill>
                    <a:srgbClr val="313335"/>
                  </a:solidFill>
                  <a:latin typeface="Source Sans Pro Semibold" panose="020B0603030403020204" pitchFamily="34" charset="0"/>
                </a:rPr>
                <a:t>25 000</a:t>
              </a:r>
              <a:endParaRPr sz="4000" spc="-75" dirty="0">
                <a:solidFill>
                  <a:srgbClr val="313335"/>
                </a:solidFill>
                <a:latin typeface="Source Sans Pro Semibold" panose="020B0603030403020204" pitchFamily="34" charset="0"/>
              </a:endParaRPr>
            </a:p>
          </p:txBody>
        </p:sp>
        <p:sp>
          <p:nvSpPr>
            <p:cNvPr id="85" name="Skills">
              <a:extLst>
                <a:ext uri="{FF2B5EF4-FFF2-40B4-BE49-F238E27FC236}">
                  <a16:creationId xmlns:a16="http://schemas.microsoft.com/office/drawing/2014/main" id="{AC610D8D-58B0-49C9-970D-FF894BB6A9D6}"/>
                </a:ext>
              </a:extLst>
            </p:cNvPr>
            <p:cNvSpPr txBox="1"/>
            <p:nvPr/>
          </p:nvSpPr>
          <p:spPr>
            <a:xfrm>
              <a:off x="14456069" y="9600898"/>
              <a:ext cx="4150961" cy="751812"/>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18471" tIns="18471" rIns="18471" bIns="18471" numCol="1" anchor="t">
              <a:spAutoFit/>
            </a:bodyPr>
            <a:lstStyle>
              <a:lvl1pPr algn="ctr">
                <a:defRPr sz="4800" spc="96">
                  <a:latin typeface="+mn-lt"/>
                  <a:ea typeface="+mn-ea"/>
                  <a:cs typeface="+mn-cs"/>
                  <a:sym typeface="Helvetica Neue LT Std 45 Light"/>
                </a:defRPr>
              </a:lvl1pPr>
            </a:lstStyle>
            <a:p>
              <a:pPr defTabSz="457211"/>
              <a:r>
                <a:rPr lang="fr-BE" sz="2200" spc="48" dirty="0">
                  <a:solidFill>
                    <a:srgbClr val="313335"/>
                  </a:solidFill>
                  <a:latin typeface="Source Sans Pro Semibold" panose="020B0603030403020204" pitchFamily="34" charset="0"/>
                </a:rPr>
                <a:t>Compétences</a:t>
              </a:r>
              <a:endParaRPr sz="2200" spc="48" dirty="0">
                <a:solidFill>
                  <a:srgbClr val="313335"/>
                </a:solidFill>
                <a:latin typeface="Source Sans Pro Semibold" panose="020B0603030403020204" pitchFamily="34" charset="0"/>
              </a:endParaRPr>
            </a:p>
          </p:txBody>
        </p:sp>
      </p:grpSp>
      <p:grpSp>
        <p:nvGrpSpPr>
          <p:cNvPr id="7" name="Group 6">
            <a:extLst>
              <a:ext uri="{FF2B5EF4-FFF2-40B4-BE49-F238E27FC236}">
                <a16:creationId xmlns:a16="http://schemas.microsoft.com/office/drawing/2014/main" id="{DD150DCB-B70F-4C1A-9DB4-7DCD4DB7D7E2}"/>
              </a:ext>
            </a:extLst>
          </p:cNvPr>
          <p:cNvGrpSpPr/>
          <p:nvPr>
            <p:custDataLst>
              <p:tags r:id="rId17"/>
            </p:custDataLst>
          </p:nvPr>
        </p:nvGrpSpPr>
        <p:grpSpPr>
          <a:xfrm>
            <a:off x="9594895" y="4119378"/>
            <a:ext cx="1537821" cy="1080810"/>
            <a:chOff x="17960647" y="8238936"/>
            <a:chExt cx="3076042" cy="2161902"/>
          </a:xfrm>
        </p:grpSpPr>
        <p:sp>
          <p:nvSpPr>
            <p:cNvPr id="43" name="29K">
              <a:extLst>
                <a:ext uri="{FF2B5EF4-FFF2-40B4-BE49-F238E27FC236}">
                  <a16:creationId xmlns:a16="http://schemas.microsoft.com/office/drawing/2014/main" id="{DB55C133-3181-489E-A229-8A6DBFDAB6B0}"/>
                </a:ext>
              </a:extLst>
            </p:cNvPr>
            <p:cNvSpPr txBox="1"/>
            <p:nvPr/>
          </p:nvSpPr>
          <p:spPr>
            <a:xfrm>
              <a:off x="17960647" y="8238936"/>
              <a:ext cx="3076042" cy="1305882"/>
            </a:xfrm>
            <a:prstGeom prst="rect">
              <a:avLst/>
            </a:prstGeom>
            <a:ln w="3175">
              <a:miter lim="400000"/>
            </a:ln>
            <a:extLst>
              <a:ext uri="{C572A759-6A51-4108-AA02-DFA0A04FC94B}">
                <ma14:wrappingTextBoxFlag xmlns:ma14="http://schemas.microsoft.com/office/mac/drawingml/2011/main" xmlns="" val="1"/>
              </a:ext>
            </a:extLst>
          </p:spPr>
          <p:txBody>
            <a:bodyPr wrap="square" lIns="18471" tIns="18471" rIns="18471" bIns="18471" anchor="ctr">
              <a:spAutoFit/>
            </a:bodyPr>
            <a:lstStyle>
              <a:lvl1pPr algn="ctr">
                <a:defRPr sz="12000" cap="all" spc="360">
                  <a:latin typeface="Helvetica Neue LT Std 67 Medium"/>
                  <a:ea typeface="Helvetica Neue LT Std 67 Medium"/>
                  <a:cs typeface="Helvetica Neue LT Std 67 Medium"/>
                  <a:sym typeface="Helvetica Neue LT Std 67 Medium"/>
                </a:defRPr>
              </a:lvl1pPr>
            </a:lstStyle>
            <a:p>
              <a:pPr defTabSz="457211"/>
              <a:r>
                <a:rPr lang="en-US" sz="4000" spc="-75" dirty="0">
                  <a:solidFill>
                    <a:srgbClr val="313335"/>
                  </a:solidFill>
                  <a:latin typeface="Source Sans Pro Semibold" panose="020B0603030403020204" pitchFamily="34" charset="0"/>
                </a:rPr>
                <a:t>13 000</a:t>
              </a:r>
              <a:endParaRPr sz="4000" spc="-75" dirty="0">
                <a:solidFill>
                  <a:srgbClr val="313335"/>
                </a:solidFill>
                <a:latin typeface="Source Sans Pro Semibold" panose="020B0603030403020204" pitchFamily="34" charset="0"/>
              </a:endParaRPr>
            </a:p>
          </p:txBody>
        </p:sp>
        <p:sp>
          <p:nvSpPr>
            <p:cNvPr id="88" name="Schools">
              <a:extLst>
                <a:ext uri="{FF2B5EF4-FFF2-40B4-BE49-F238E27FC236}">
                  <a16:creationId xmlns:a16="http://schemas.microsoft.com/office/drawing/2014/main" id="{462C754B-9F6F-4081-AA86-B772EB55A4B4}"/>
                </a:ext>
              </a:extLst>
            </p:cNvPr>
            <p:cNvSpPr txBox="1"/>
            <p:nvPr/>
          </p:nvSpPr>
          <p:spPr>
            <a:xfrm>
              <a:off x="18354850" y="9649026"/>
              <a:ext cx="2681839" cy="751812"/>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18471" tIns="18471" rIns="18471" bIns="18471" numCol="1" anchor="t">
              <a:spAutoFit/>
            </a:bodyPr>
            <a:lstStyle>
              <a:lvl1pPr algn="ctr">
                <a:defRPr sz="4800" spc="96">
                  <a:latin typeface="+mn-lt"/>
                  <a:ea typeface="+mn-ea"/>
                  <a:cs typeface="+mn-cs"/>
                  <a:sym typeface="Helvetica Neue LT Std 45 Light"/>
                </a:defRPr>
              </a:lvl1pPr>
            </a:lstStyle>
            <a:p>
              <a:pPr defTabSz="457211"/>
              <a:r>
                <a:rPr lang="fr-BE" sz="2200" spc="48">
                  <a:solidFill>
                    <a:srgbClr val="313335"/>
                  </a:solidFill>
                  <a:latin typeface="Source Sans Pro Semibold" panose="020B0603030403020204" pitchFamily="34" charset="0"/>
                </a:rPr>
                <a:t>Écoles***</a:t>
              </a:r>
              <a:endParaRPr sz="2200" spc="48">
                <a:solidFill>
                  <a:srgbClr val="313335"/>
                </a:solidFill>
                <a:latin typeface="Source Sans Pro Semibold" panose="020B0603030403020204" pitchFamily="34" charset="0"/>
              </a:endParaRPr>
            </a:p>
          </p:txBody>
        </p:sp>
      </p:grpSp>
      <p:sp>
        <p:nvSpPr>
          <p:cNvPr id="55" name="TextBox 54">
            <a:extLst>
              <a:ext uri="{FF2B5EF4-FFF2-40B4-BE49-F238E27FC236}">
                <a16:creationId xmlns:a16="http://schemas.microsoft.com/office/drawing/2014/main" id="{ECB64EC4-7D12-EC4A-BB25-7CA0CED4A4AF}"/>
              </a:ext>
            </a:extLst>
          </p:cNvPr>
          <p:cNvSpPr txBox="1"/>
          <p:nvPr>
            <p:custDataLst>
              <p:tags r:id="rId18"/>
            </p:custDataLst>
          </p:nvPr>
        </p:nvSpPr>
        <p:spPr>
          <a:xfrm>
            <a:off x="395255" y="6177825"/>
            <a:ext cx="5454456" cy="637097"/>
          </a:xfrm>
          <a:prstGeom prst="rect">
            <a:avLst/>
          </a:prstGeom>
        </p:spPr>
        <p:txBody>
          <a:bodyPr vert="horz" wrap="square" lIns="0" tIns="0" rIns="0" bIns="0" rtlCol="0">
            <a:spAutoFit/>
          </a:bodyPr>
          <a:lstStyle/>
          <a:p>
            <a:pPr defTabSz="228594">
              <a:spcBef>
                <a:spcPct val="20000"/>
              </a:spcBef>
              <a:buClr>
                <a:srgbClr val="00A9ED"/>
              </a:buClr>
            </a:pPr>
            <a:r>
              <a:rPr lang="en-US" sz="900" i="1">
                <a:solidFill>
                  <a:srgbClr val="313335"/>
                </a:solidFill>
                <a:latin typeface="AvenirNext LT Pro Regular"/>
              </a:rPr>
              <a:t>* </a:t>
            </a:r>
            <a:r>
              <a:rPr lang="fr-FR" sz="900" i="1">
                <a:solidFill>
                  <a:srgbClr val="313335"/>
                </a:solidFill>
                <a:latin typeface="AvenirNext LT Pro Regular"/>
                <a:sym typeface="Helvetica Neue"/>
              </a:rPr>
              <a:t>Entreprises représentées au travers de membres LinkedIn </a:t>
            </a:r>
            <a:endParaRPr lang="en-US" sz="900" i="1">
              <a:solidFill>
                <a:srgbClr val="313335"/>
              </a:solidFill>
              <a:latin typeface="AvenirNext LT Pro Regular"/>
            </a:endParaRPr>
          </a:p>
          <a:p>
            <a:pPr defTabSz="228594">
              <a:spcBef>
                <a:spcPct val="20000"/>
              </a:spcBef>
              <a:buClr>
                <a:srgbClr val="00A9ED"/>
              </a:buClr>
            </a:pPr>
            <a:r>
              <a:rPr lang="en-US" sz="900" i="1">
                <a:solidFill>
                  <a:srgbClr val="313335"/>
                </a:solidFill>
                <a:latin typeface="AvenirNext LT Pro Regular"/>
                <a:cs typeface="AvenirNext LT Pro Regular"/>
              </a:rPr>
              <a:t>**</a:t>
            </a:r>
            <a:r>
              <a:rPr lang="fr-BE" sz="900" i="1">
                <a:solidFill>
                  <a:srgbClr val="313335"/>
                </a:solidFill>
                <a:latin typeface="AvenirNext LT Pro Regular"/>
                <a:cs typeface="AvenirNext LT Pro Regular"/>
              </a:rPr>
              <a:t>Au troisième trimestre 2018</a:t>
            </a:r>
          </a:p>
          <a:p>
            <a:pPr defTabSz="228594">
              <a:spcBef>
                <a:spcPct val="20000"/>
              </a:spcBef>
              <a:buClr>
                <a:srgbClr val="00A9ED"/>
              </a:buClr>
            </a:pPr>
            <a:r>
              <a:rPr lang="fr-BE" sz="900" i="1">
                <a:solidFill>
                  <a:srgbClr val="313335"/>
                </a:solidFill>
                <a:latin typeface="AvenirNext LT Pro Regular"/>
                <a:cs typeface="AvenirNext LT Pro Regular"/>
              </a:rPr>
              <a:t>***</a:t>
            </a:r>
            <a:r>
              <a:rPr lang="fr-FR" sz="900" i="1">
                <a:solidFill>
                  <a:srgbClr val="313335"/>
                </a:solidFill>
                <a:latin typeface="AvenirNext LT Pro Regular"/>
                <a:sym typeface="Helvetica Neue"/>
              </a:rPr>
              <a:t>Établissements de l’enseignement supérieur représentés au travers de membres LinkedIn</a:t>
            </a:r>
          </a:p>
          <a:p>
            <a:pPr defTabSz="228594">
              <a:spcBef>
                <a:spcPct val="20000"/>
              </a:spcBef>
              <a:buClr>
                <a:srgbClr val="00A9ED"/>
              </a:buClr>
            </a:pPr>
            <a:endParaRPr lang="en-US" sz="900" i="1">
              <a:solidFill>
                <a:srgbClr val="313335"/>
              </a:solidFill>
              <a:latin typeface="AvenirNext LT Pro Regular"/>
              <a:cs typeface="AvenirNext LT Pro Regular"/>
            </a:endParaRPr>
          </a:p>
        </p:txBody>
      </p:sp>
    </p:spTree>
    <p:extLst>
      <p:ext uri="{BB962C8B-B14F-4D97-AF65-F5344CB8AC3E}">
        <p14:creationId xmlns:p14="http://schemas.microsoft.com/office/powerpoint/2010/main" val="8136828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500"/>
                                        <p:tgtEl>
                                          <p:spTgt spid="58"/>
                                        </p:tgtEl>
                                      </p:cBhvr>
                                    </p:animEffect>
                                  </p:childTnLst>
                                </p:cTn>
                              </p:par>
                              <p:par>
                                <p:cTn id="8" presetID="42" presetClass="path" presetSubtype="0" decel="100000" fill="hold" nodeType="withEffect">
                                  <p:stCondLst>
                                    <p:cond delay="0"/>
                                  </p:stCondLst>
                                  <p:childTnLst>
                                    <p:animMotion origin="layout" path="M -3.65187E-6 -0.02709 L -3.65187E-6 3.88889E-6 " pathEditMode="relative" rAng="0" ptsTypes="AA">
                                      <p:cBhvr>
                                        <p:cTn id="9" dur="1500" fill="hold"/>
                                        <p:tgtEl>
                                          <p:spTgt spid="58"/>
                                        </p:tgtEl>
                                        <p:attrNameLst>
                                          <p:attrName>ppt_x</p:attrName>
                                          <p:attrName>ppt_y</p:attrName>
                                        </p:attrNameLst>
                                      </p:cBhvr>
                                      <p:rCtr x="0" y="1354"/>
                                    </p:animMotion>
                                  </p:childTnLst>
                                </p:cTn>
                              </p:par>
                              <p:par>
                                <p:cTn id="10" presetID="10"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42"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750"/>
                                        <p:tgtEl>
                                          <p:spTgt spid="46"/>
                                        </p:tgtEl>
                                      </p:cBhvr>
                                    </p:animEffect>
                                    <p:anim calcmode="lin" valueType="num">
                                      <p:cBhvr>
                                        <p:cTn id="16" dur="750" fill="hold"/>
                                        <p:tgtEl>
                                          <p:spTgt spid="46"/>
                                        </p:tgtEl>
                                        <p:attrNameLst>
                                          <p:attrName>ppt_x</p:attrName>
                                        </p:attrNameLst>
                                      </p:cBhvr>
                                      <p:tavLst>
                                        <p:tav tm="0">
                                          <p:val>
                                            <p:strVal val="#ppt_x"/>
                                          </p:val>
                                        </p:tav>
                                        <p:tav tm="100000">
                                          <p:val>
                                            <p:strVal val="#ppt_x"/>
                                          </p:val>
                                        </p:tav>
                                      </p:tavLst>
                                    </p:anim>
                                    <p:anim calcmode="lin" valueType="num">
                                      <p:cBhvr>
                                        <p:cTn id="17" dur="750" fill="hold"/>
                                        <p:tgtEl>
                                          <p:spTgt spid="46"/>
                                        </p:tgtEl>
                                        <p:attrNameLst>
                                          <p:attrName>ppt_y</p:attrName>
                                        </p:attrNameLst>
                                      </p:cBhvr>
                                      <p:tavLst>
                                        <p:tav tm="0">
                                          <p:val>
                                            <p:strVal val="#ppt_y+.1"/>
                                          </p:val>
                                        </p:tav>
                                        <p:tav tm="100000">
                                          <p:val>
                                            <p:strVal val="#ppt_y"/>
                                          </p:val>
                                        </p:tav>
                                      </p:tavLst>
                                    </p:anim>
                                  </p:childTnLst>
                                </p:cTn>
                              </p:par>
                              <p:par>
                                <p:cTn id="18" presetID="16" presetClass="entr" presetSubtype="37"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outVertical)">
                                      <p:cBhvr>
                                        <p:cTn id="20" dur="5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childTnLst>
                                </p:cTn>
                              </p:par>
                              <p:par>
                                <p:cTn id="24" presetID="42" presetClass="path" presetSubtype="0" decel="100000" fill="hold" nodeType="withEffect">
                                  <p:stCondLst>
                                    <p:cond delay="0"/>
                                  </p:stCondLst>
                                  <p:childTnLst>
                                    <p:animMotion origin="layout" path="M -1.92683E-7 0.01921 L -1.92683E-7 -1.85185E-6 " pathEditMode="relative" rAng="0" ptsTypes="AA">
                                      <p:cBhvr>
                                        <p:cTn id="25" dur="750" fill="hold"/>
                                        <p:tgtEl>
                                          <p:spTgt spid="4"/>
                                        </p:tgtEl>
                                        <p:attrNameLst>
                                          <p:attrName>ppt_x</p:attrName>
                                          <p:attrName>ppt_y</p:attrName>
                                        </p:attrNameLst>
                                      </p:cBhvr>
                                      <p:rCtr x="0" y="-961"/>
                                    </p:animMotion>
                                  </p:childTnLst>
                                </p:cTn>
                              </p:par>
                              <p:par>
                                <p:cTn id="26" presetID="42" presetClass="entr" presetSubtype="0" fill="hold" nodeType="withEffect">
                                  <p:stCondLst>
                                    <p:cond delay="25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750"/>
                                        <p:tgtEl>
                                          <p:spTgt spid="37"/>
                                        </p:tgtEl>
                                      </p:cBhvr>
                                    </p:animEffect>
                                    <p:anim calcmode="lin" valueType="num">
                                      <p:cBhvr>
                                        <p:cTn id="29" dur="750" fill="hold"/>
                                        <p:tgtEl>
                                          <p:spTgt spid="37"/>
                                        </p:tgtEl>
                                        <p:attrNameLst>
                                          <p:attrName>ppt_x</p:attrName>
                                        </p:attrNameLst>
                                      </p:cBhvr>
                                      <p:tavLst>
                                        <p:tav tm="0">
                                          <p:val>
                                            <p:strVal val="#ppt_x"/>
                                          </p:val>
                                        </p:tav>
                                        <p:tav tm="100000">
                                          <p:val>
                                            <p:strVal val="#ppt_x"/>
                                          </p:val>
                                        </p:tav>
                                      </p:tavLst>
                                    </p:anim>
                                    <p:anim calcmode="lin" valueType="num">
                                      <p:cBhvr>
                                        <p:cTn id="30" dur="750" fill="hold"/>
                                        <p:tgtEl>
                                          <p:spTgt spid="37"/>
                                        </p:tgtEl>
                                        <p:attrNameLst>
                                          <p:attrName>ppt_y</p:attrName>
                                        </p:attrNameLst>
                                      </p:cBhvr>
                                      <p:tavLst>
                                        <p:tav tm="0">
                                          <p:val>
                                            <p:strVal val="#ppt_y+.1"/>
                                          </p:val>
                                        </p:tav>
                                        <p:tav tm="100000">
                                          <p:val>
                                            <p:strVal val="#ppt_y"/>
                                          </p:val>
                                        </p:tav>
                                      </p:tavLst>
                                    </p:anim>
                                  </p:childTnLst>
                                </p:cTn>
                              </p:par>
                              <p:par>
                                <p:cTn id="31" presetID="16" presetClass="entr" presetSubtype="37"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barn(outVertical)">
                                      <p:cBhvr>
                                        <p:cTn id="33" dur="500"/>
                                        <p:tgtEl>
                                          <p:spTgt spid="30"/>
                                        </p:tgtEl>
                                      </p:cBhvr>
                                    </p:animEffect>
                                  </p:childTnLst>
                                </p:cTn>
                              </p:par>
                              <p:par>
                                <p:cTn id="34" presetID="10" presetClass="entr" presetSubtype="0" fill="hold" nodeType="withEffect">
                                  <p:stCondLst>
                                    <p:cond delay="25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750"/>
                                        <p:tgtEl>
                                          <p:spTgt spid="5"/>
                                        </p:tgtEl>
                                      </p:cBhvr>
                                    </p:animEffect>
                                  </p:childTnLst>
                                </p:cTn>
                              </p:par>
                              <p:par>
                                <p:cTn id="37" presetID="42" presetClass="path" presetSubtype="0" decel="100000" fill="hold" nodeType="withEffect">
                                  <p:stCondLst>
                                    <p:cond delay="250"/>
                                  </p:stCondLst>
                                  <p:childTnLst>
                                    <p:animMotion origin="layout" path="M -1.92683E-7 0.01921 L -1.92683E-7 -1.85185E-6 " pathEditMode="relative" rAng="0" ptsTypes="AA">
                                      <p:cBhvr>
                                        <p:cTn id="38" dur="750" fill="hold"/>
                                        <p:tgtEl>
                                          <p:spTgt spid="5"/>
                                        </p:tgtEl>
                                        <p:attrNameLst>
                                          <p:attrName>ppt_x</p:attrName>
                                          <p:attrName>ppt_y</p:attrName>
                                        </p:attrNameLst>
                                      </p:cBhvr>
                                      <p:rCtr x="0" y="-961"/>
                                    </p:animMotion>
                                  </p:childTnLst>
                                </p:cTn>
                              </p:par>
                              <p:par>
                                <p:cTn id="39" presetID="42" presetClass="entr" presetSubtype="0" fill="hold" nodeType="withEffect">
                                  <p:stCondLst>
                                    <p:cond delay="50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750"/>
                                        <p:tgtEl>
                                          <p:spTgt spid="49"/>
                                        </p:tgtEl>
                                      </p:cBhvr>
                                    </p:animEffect>
                                    <p:anim calcmode="lin" valueType="num">
                                      <p:cBhvr>
                                        <p:cTn id="42" dur="750" fill="hold"/>
                                        <p:tgtEl>
                                          <p:spTgt spid="49"/>
                                        </p:tgtEl>
                                        <p:attrNameLst>
                                          <p:attrName>ppt_x</p:attrName>
                                        </p:attrNameLst>
                                      </p:cBhvr>
                                      <p:tavLst>
                                        <p:tav tm="0">
                                          <p:val>
                                            <p:strVal val="#ppt_x"/>
                                          </p:val>
                                        </p:tav>
                                        <p:tav tm="100000">
                                          <p:val>
                                            <p:strVal val="#ppt_x"/>
                                          </p:val>
                                        </p:tav>
                                      </p:tavLst>
                                    </p:anim>
                                    <p:anim calcmode="lin" valueType="num">
                                      <p:cBhvr>
                                        <p:cTn id="43" dur="750" fill="hold"/>
                                        <p:tgtEl>
                                          <p:spTgt spid="49"/>
                                        </p:tgtEl>
                                        <p:attrNameLst>
                                          <p:attrName>ppt_y</p:attrName>
                                        </p:attrNameLst>
                                      </p:cBhvr>
                                      <p:tavLst>
                                        <p:tav tm="0">
                                          <p:val>
                                            <p:strVal val="#ppt_y+.1"/>
                                          </p:val>
                                        </p:tav>
                                        <p:tav tm="100000">
                                          <p:val>
                                            <p:strVal val="#ppt_y"/>
                                          </p:val>
                                        </p:tav>
                                      </p:tavLst>
                                    </p:anim>
                                  </p:childTnLst>
                                </p:cTn>
                              </p:par>
                              <p:par>
                                <p:cTn id="44" presetID="16" presetClass="entr" presetSubtype="37" fill="hold" nodeType="withEffect">
                                  <p:stCondLst>
                                    <p:cond delay="500"/>
                                  </p:stCondLst>
                                  <p:childTnLst>
                                    <p:set>
                                      <p:cBhvr>
                                        <p:cTn id="45" dur="1" fill="hold">
                                          <p:stCondLst>
                                            <p:cond delay="0"/>
                                          </p:stCondLst>
                                        </p:cTn>
                                        <p:tgtEl>
                                          <p:spTgt spid="31"/>
                                        </p:tgtEl>
                                        <p:attrNameLst>
                                          <p:attrName>style.visibility</p:attrName>
                                        </p:attrNameLst>
                                      </p:cBhvr>
                                      <p:to>
                                        <p:strVal val="visible"/>
                                      </p:to>
                                    </p:set>
                                    <p:animEffect transition="in" filter="barn(outVertical)">
                                      <p:cBhvr>
                                        <p:cTn id="46" dur="500"/>
                                        <p:tgtEl>
                                          <p:spTgt spid="31"/>
                                        </p:tgtEl>
                                      </p:cBhvr>
                                    </p:animEffect>
                                  </p:childTnLst>
                                </p:cTn>
                              </p:par>
                              <p:par>
                                <p:cTn id="47" presetID="10" presetClass="entr" presetSubtype="0" fill="hold" nodeType="withEffect">
                                  <p:stCondLst>
                                    <p:cond delay="50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750"/>
                                        <p:tgtEl>
                                          <p:spTgt spid="6"/>
                                        </p:tgtEl>
                                      </p:cBhvr>
                                    </p:animEffect>
                                  </p:childTnLst>
                                </p:cTn>
                              </p:par>
                              <p:par>
                                <p:cTn id="50" presetID="42" presetClass="path" presetSubtype="0" decel="100000" fill="hold" nodeType="withEffect">
                                  <p:stCondLst>
                                    <p:cond delay="500"/>
                                  </p:stCondLst>
                                  <p:childTnLst>
                                    <p:animMotion origin="layout" path="M -1.92683E-7 0.01921 L -1.92683E-7 -1.85185E-6 " pathEditMode="relative" rAng="0" ptsTypes="AA">
                                      <p:cBhvr>
                                        <p:cTn id="51" dur="750" fill="hold"/>
                                        <p:tgtEl>
                                          <p:spTgt spid="6"/>
                                        </p:tgtEl>
                                        <p:attrNameLst>
                                          <p:attrName>ppt_x</p:attrName>
                                          <p:attrName>ppt_y</p:attrName>
                                        </p:attrNameLst>
                                      </p:cBhvr>
                                      <p:rCtr x="0" y="-961"/>
                                    </p:animMotion>
                                  </p:childTnLst>
                                </p:cTn>
                              </p:par>
                              <p:par>
                                <p:cTn id="52" presetID="42" presetClass="entr" presetSubtype="0" fill="hold" nodeType="withEffect">
                                  <p:stCondLst>
                                    <p:cond delay="75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750"/>
                                        <p:tgtEl>
                                          <p:spTgt spid="34"/>
                                        </p:tgtEl>
                                      </p:cBhvr>
                                    </p:animEffect>
                                    <p:anim calcmode="lin" valueType="num">
                                      <p:cBhvr>
                                        <p:cTn id="55" dur="750" fill="hold"/>
                                        <p:tgtEl>
                                          <p:spTgt spid="34"/>
                                        </p:tgtEl>
                                        <p:attrNameLst>
                                          <p:attrName>ppt_x</p:attrName>
                                        </p:attrNameLst>
                                      </p:cBhvr>
                                      <p:tavLst>
                                        <p:tav tm="0">
                                          <p:val>
                                            <p:strVal val="#ppt_x"/>
                                          </p:val>
                                        </p:tav>
                                        <p:tav tm="100000">
                                          <p:val>
                                            <p:strVal val="#ppt_x"/>
                                          </p:val>
                                        </p:tav>
                                      </p:tavLst>
                                    </p:anim>
                                    <p:anim calcmode="lin" valueType="num">
                                      <p:cBhvr>
                                        <p:cTn id="56" dur="750" fill="hold"/>
                                        <p:tgtEl>
                                          <p:spTgt spid="34"/>
                                        </p:tgtEl>
                                        <p:attrNameLst>
                                          <p:attrName>ppt_y</p:attrName>
                                        </p:attrNameLst>
                                      </p:cBhvr>
                                      <p:tavLst>
                                        <p:tav tm="0">
                                          <p:val>
                                            <p:strVal val="#ppt_y+.1"/>
                                          </p:val>
                                        </p:tav>
                                        <p:tav tm="100000">
                                          <p:val>
                                            <p:strVal val="#ppt_y"/>
                                          </p:val>
                                        </p:tav>
                                      </p:tavLst>
                                    </p:anim>
                                  </p:childTnLst>
                                </p:cTn>
                              </p:par>
                              <p:par>
                                <p:cTn id="57" presetID="16" presetClass="entr" presetSubtype="37" fill="hold" nodeType="withEffect">
                                  <p:stCondLst>
                                    <p:cond delay="750"/>
                                  </p:stCondLst>
                                  <p:childTnLst>
                                    <p:set>
                                      <p:cBhvr>
                                        <p:cTn id="58" dur="1" fill="hold">
                                          <p:stCondLst>
                                            <p:cond delay="0"/>
                                          </p:stCondLst>
                                        </p:cTn>
                                        <p:tgtEl>
                                          <p:spTgt spid="32"/>
                                        </p:tgtEl>
                                        <p:attrNameLst>
                                          <p:attrName>style.visibility</p:attrName>
                                        </p:attrNameLst>
                                      </p:cBhvr>
                                      <p:to>
                                        <p:strVal val="visible"/>
                                      </p:to>
                                    </p:set>
                                    <p:animEffect transition="in" filter="barn(outVertical)">
                                      <p:cBhvr>
                                        <p:cTn id="59" dur="500"/>
                                        <p:tgtEl>
                                          <p:spTgt spid="32"/>
                                        </p:tgtEl>
                                      </p:cBhvr>
                                    </p:animEffect>
                                  </p:childTnLst>
                                </p:cTn>
                              </p:par>
                              <p:par>
                                <p:cTn id="60" presetID="10" presetClass="entr" presetSubtype="0" fill="hold" nodeType="withEffect">
                                  <p:stCondLst>
                                    <p:cond delay="75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750"/>
                                        <p:tgtEl>
                                          <p:spTgt spid="8"/>
                                        </p:tgtEl>
                                      </p:cBhvr>
                                    </p:animEffect>
                                  </p:childTnLst>
                                </p:cTn>
                              </p:par>
                              <p:par>
                                <p:cTn id="63" presetID="42" presetClass="path" presetSubtype="0" decel="100000" fill="hold" nodeType="withEffect">
                                  <p:stCondLst>
                                    <p:cond delay="750"/>
                                  </p:stCondLst>
                                  <p:childTnLst>
                                    <p:animMotion origin="layout" path="M -1.92683E-7 0.01921 L -1.92683E-7 -1.85185E-6 " pathEditMode="relative" rAng="0" ptsTypes="AA">
                                      <p:cBhvr>
                                        <p:cTn id="64" dur="750" fill="hold"/>
                                        <p:tgtEl>
                                          <p:spTgt spid="8"/>
                                        </p:tgtEl>
                                        <p:attrNameLst>
                                          <p:attrName>ppt_x</p:attrName>
                                          <p:attrName>ppt_y</p:attrName>
                                        </p:attrNameLst>
                                      </p:cBhvr>
                                      <p:rCtr x="0" y="-961"/>
                                    </p:animMotion>
                                  </p:childTnLst>
                                </p:cTn>
                              </p:par>
                              <p:par>
                                <p:cTn id="65" presetID="42" presetClass="entr" presetSubtype="0" fill="hold" nodeType="withEffect">
                                  <p:stCondLst>
                                    <p:cond delay="100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750"/>
                                        <p:tgtEl>
                                          <p:spTgt spid="52"/>
                                        </p:tgtEl>
                                      </p:cBhvr>
                                    </p:animEffect>
                                    <p:anim calcmode="lin" valueType="num">
                                      <p:cBhvr>
                                        <p:cTn id="68" dur="750" fill="hold"/>
                                        <p:tgtEl>
                                          <p:spTgt spid="52"/>
                                        </p:tgtEl>
                                        <p:attrNameLst>
                                          <p:attrName>ppt_x</p:attrName>
                                        </p:attrNameLst>
                                      </p:cBhvr>
                                      <p:tavLst>
                                        <p:tav tm="0">
                                          <p:val>
                                            <p:strVal val="#ppt_x"/>
                                          </p:val>
                                        </p:tav>
                                        <p:tav tm="100000">
                                          <p:val>
                                            <p:strVal val="#ppt_x"/>
                                          </p:val>
                                        </p:tav>
                                      </p:tavLst>
                                    </p:anim>
                                    <p:anim calcmode="lin" valueType="num">
                                      <p:cBhvr>
                                        <p:cTn id="69" dur="750" fill="hold"/>
                                        <p:tgtEl>
                                          <p:spTgt spid="52"/>
                                        </p:tgtEl>
                                        <p:attrNameLst>
                                          <p:attrName>ppt_y</p:attrName>
                                        </p:attrNameLst>
                                      </p:cBhvr>
                                      <p:tavLst>
                                        <p:tav tm="0">
                                          <p:val>
                                            <p:strVal val="#ppt_y+.1"/>
                                          </p:val>
                                        </p:tav>
                                        <p:tav tm="100000">
                                          <p:val>
                                            <p:strVal val="#ppt_y"/>
                                          </p:val>
                                        </p:tav>
                                      </p:tavLst>
                                    </p:anim>
                                  </p:childTnLst>
                                </p:cTn>
                              </p:par>
                              <p:par>
                                <p:cTn id="70" presetID="16" presetClass="entr" presetSubtype="37" fill="hold" nodeType="withEffect">
                                  <p:stCondLst>
                                    <p:cond delay="100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par>
                                <p:cTn id="73" presetID="10" presetClass="entr" presetSubtype="0" fill="hold" nodeType="withEffect">
                                  <p:stCondLst>
                                    <p:cond delay="100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750"/>
                                        <p:tgtEl>
                                          <p:spTgt spid="7"/>
                                        </p:tgtEl>
                                      </p:cBhvr>
                                    </p:animEffect>
                                  </p:childTnLst>
                                </p:cTn>
                              </p:par>
                              <p:par>
                                <p:cTn id="76" presetID="42" presetClass="path" presetSubtype="0" decel="100000" fill="hold" nodeType="withEffect">
                                  <p:stCondLst>
                                    <p:cond delay="1000"/>
                                  </p:stCondLst>
                                  <p:childTnLst>
                                    <p:animMotion origin="layout" path="M -1.92683E-7 0.01921 L -1.92683E-7 -1.85185E-6 " pathEditMode="relative" rAng="0" ptsTypes="AA">
                                      <p:cBhvr>
                                        <p:cTn id="77" dur="750" fill="hold"/>
                                        <p:tgtEl>
                                          <p:spTgt spid="7"/>
                                        </p:tgtEl>
                                        <p:attrNameLst>
                                          <p:attrName>ppt_x</p:attrName>
                                          <p:attrName>ppt_y</p:attrName>
                                        </p:attrNameLst>
                                      </p:cBhvr>
                                      <p:rCtr x="0" y="-9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p:nvPr>
            <p:custDataLst>
              <p:tags r:id="rId1"/>
            </p:custDataLst>
          </p:nvPr>
        </p:nvSpPr>
        <p:spPr>
          <a:xfrm>
            <a:off x="9382067" y="0"/>
            <a:ext cx="2810000" cy="6383600"/>
          </a:xfrm>
          <a:prstGeom prst="rect">
            <a:avLst/>
          </a:prstGeom>
          <a:solidFill>
            <a:srgbClr val="FFFFFF">
              <a:alpha val="73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8"/>
          <p:cNvSpPr txBox="1">
            <a:spLocks noGrp="1"/>
          </p:cNvSpPr>
          <p:nvPr>
            <p:ph type="sldNum" idx="12"/>
            <p:custDataLst>
              <p:tags r:id="rId2"/>
            </p:custDataLst>
          </p:nvPr>
        </p:nvSpPr>
        <p:spPr>
          <a:xfrm>
            <a:off x="11296600" y="6383801"/>
            <a:ext cx="731600" cy="461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FFFFFF"/>
                </a:solidFill>
              </a:rPr>
              <a:pPr defTabSz="1219170">
                <a:buClr>
                  <a:srgbClr val="000000"/>
                </a:buClr>
              </a:pPr>
              <a:t>9</a:t>
            </a:fld>
            <a:endParaRPr kern="0">
              <a:solidFill>
                <a:srgbClr val="FFFFFF"/>
              </a:solidFill>
            </a:endParaRPr>
          </a:p>
        </p:txBody>
      </p:sp>
      <p:pic>
        <p:nvPicPr>
          <p:cNvPr id="128" name="Google Shape;128;p18"/>
          <p:cNvPicPr preferRelativeResize="0"/>
          <p:nvPr>
            <p:custDataLst>
              <p:tags r:id="rId3"/>
            </p:custDataLst>
          </p:nvPr>
        </p:nvPicPr>
        <p:blipFill rotWithShape="1">
          <a:blip r:embed="rId11">
            <a:alphaModFix/>
          </a:blip>
          <a:srcRect r="7766"/>
          <a:stretch/>
        </p:blipFill>
        <p:spPr>
          <a:xfrm>
            <a:off x="222767" y="6486700"/>
            <a:ext cx="270967" cy="268600"/>
          </a:xfrm>
          <a:prstGeom prst="rect">
            <a:avLst/>
          </a:prstGeom>
          <a:noFill/>
          <a:ln>
            <a:noFill/>
          </a:ln>
        </p:spPr>
      </p:pic>
      <p:sp>
        <p:nvSpPr>
          <p:cNvPr id="131" name="Google Shape;131;p18"/>
          <p:cNvSpPr txBox="1"/>
          <p:nvPr>
            <p:custDataLst>
              <p:tags r:id="rId4"/>
            </p:custDataLst>
          </p:nvPr>
        </p:nvSpPr>
        <p:spPr>
          <a:xfrm>
            <a:off x="37115" y="1759017"/>
            <a:ext cx="11199184" cy="4974516"/>
          </a:xfrm>
          <a:prstGeom prst="rect">
            <a:avLst/>
          </a:prstGeom>
          <a:noFill/>
          <a:ln>
            <a:noFill/>
          </a:ln>
        </p:spPr>
        <p:txBody>
          <a:bodyPr spcFirstLastPara="1" wrap="square" lIns="0" tIns="0" rIns="0" bIns="0" anchor="t" anchorCtr="0">
            <a:noAutofit/>
          </a:bodyPr>
          <a:lstStyle/>
          <a:p>
            <a:pPr defTabSz="1219170">
              <a:buClr>
                <a:srgbClr val="000000"/>
              </a:buClr>
            </a:pPr>
            <a:endParaRPr lang="en-US" sz="1333" kern="0" dirty="0">
              <a:solidFill>
                <a:srgbClr val="000000"/>
              </a:solidFill>
              <a:latin typeface="Arial"/>
              <a:cs typeface="Arial"/>
              <a:sym typeface="Arial"/>
            </a:endParaRPr>
          </a:p>
        </p:txBody>
      </p:sp>
      <p:sp>
        <p:nvSpPr>
          <p:cNvPr id="132" name="Google Shape;132;p18"/>
          <p:cNvSpPr txBox="1"/>
          <p:nvPr>
            <p:custDataLst>
              <p:tags r:id="rId5"/>
            </p:custDataLst>
          </p:nvPr>
        </p:nvSpPr>
        <p:spPr>
          <a:xfrm>
            <a:off x="328474" y="417907"/>
            <a:ext cx="11863593" cy="879509"/>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fr-FR" sz="2200" kern="0" dirty="0">
                <a:solidFill>
                  <a:srgbClr val="000000"/>
                </a:solidFill>
                <a:latin typeface="Source Sans Pro"/>
                <a:ea typeface="Source Sans Pro"/>
                <a:cs typeface="Source Sans Pro"/>
                <a:sym typeface="Source Sans Pro"/>
              </a:rPr>
              <a:t>L’industrie manufacturière, les logiciels </a:t>
            </a:r>
            <a:r>
              <a:rPr lang="fr-FR" sz="2200" kern="0" dirty="0">
                <a:solidFill>
                  <a:srgbClr val="000000"/>
                </a:solidFill>
                <a:latin typeface="Source Sans Pro"/>
                <a:ea typeface="Source Sans Pro"/>
                <a:sym typeface="Source Sans Pro"/>
              </a:rPr>
              <a:t>et</a:t>
            </a:r>
            <a:r>
              <a:rPr lang="fr-FR" sz="2200" kern="0" dirty="0">
                <a:solidFill>
                  <a:srgbClr val="FF0000"/>
                </a:solidFill>
                <a:latin typeface="Source Sans Pro"/>
                <a:ea typeface="Source Sans Pro"/>
                <a:cs typeface="Source Sans Pro"/>
                <a:sym typeface="Source Sans Pro"/>
              </a:rPr>
              <a:t> </a:t>
            </a:r>
            <a:r>
              <a:rPr lang="fr-FR" sz="2200" kern="0" dirty="0">
                <a:solidFill>
                  <a:srgbClr val="000000"/>
                </a:solidFill>
                <a:latin typeface="Source Sans Pro"/>
                <a:ea typeface="Source Sans Pro"/>
                <a:cs typeface="Source Sans Pro"/>
                <a:sym typeface="Source Sans Pro"/>
              </a:rPr>
              <a:t>services informatiques ainsi que les services aux entreprises sont les secteurs les plus importants pour les membres LinkedIn en France</a:t>
            </a:r>
          </a:p>
        </p:txBody>
      </p:sp>
      <p:pic>
        <p:nvPicPr>
          <p:cNvPr id="133" name="Google Shape;133;p18"/>
          <p:cNvPicPr preferRelativeResize="0"/>
          <p:nvPr>
            <p:custDataLst>
              <p:tags r:id="rId6"/>
            </p:custDataLst>
          </p:nvPr>
        </p:nvPicPr>
        <p:blipFill>
          <a:blip r:embed="rId12">
            <a:alphaModFix/>
          </a:blip>
          <a:stretch>
            <a:fillRect/>
          </a:stretch>
        </p:blipFill>
        <p:spPr>
          <a:xfrm>
            <a:off x="10675905" y="6383800"/>
            <a:ext cx="1412596" cy="349733"/>
          </a:xfrm>
          <a:prstGeom prst="rect">
            <a:avLst/>
          </a:prstGeom>
          <a:noFill/>
          <a:ln>
            <a:noFill/>
          </a:ln>
        </p:spPr>
      </p:pic>
      <p:graphicFrame>
        <p:nvGraphicFramePr>
          <p:cNvPr id="2" name="Chart 1">
            <a:extLst>
              <a:ext uri="{FF2B5EF4-FFF2-40B4-BE49-F238E27FC236}">
                <a16:creationId xmlns:a16="http://schemas.microsoft.com/office/drawing/2014/main" id="{C5E68193-D6DA-B747-8C91-9D213EB6A5AE}"/>
              </a:ext>
            </a:extLst>
          </p:cNvPr>
          <p:cNvGraphicFramePr/>
          <p:nvPr>
            <p:custDataLst>
              <p:tags r:id="rId7"/>
            </p:custDataLst>
            <p:extLst>
              <p:ext uri="{D42A27DB-BD31-4B8C-83A1-F6EECF244321}">
                <p14:modId xmlns:p14="http://schemas.microsoft.com/office/powerpoint/2010/main" val="1073146727"/>
              </p:ext>
            </p:extLst>
          </p:nvPr>
        </p:nvGraphicFramePr>
        <p:xfrm>
          <a:off x="222767" y="1336633"/>
          <a:ext cx="9987579" cy="541866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0" name="Chart 9">
            <a:extLst>
              <a:ext uri="{FF2B5EF4-FFF2-40B4-BE49-F238E27FC236}">
                <a16:creationId xmlns:a16="http://schemas.microsoft.com/office/drawing/2014/main" id="{5F4385D7-3F58-498A-8AE4-48993097A57D}"/>
              </a:ext>
            </a:extLst>
          </p:cNvPr>
          <p:cNvGraphicFramePr/>
          <p:nvPr>
            <p:custDataLst>
              <p:tags r:id="rId8"/>
            </p:custDataLst>
            <p:extLst>
              <p:ext uri="{D42A27DB-BD31-4B8C-83A1-F6EECF244321}">
                <p14:modId xmlns:p14="http://schemas.microsoft.com/office/powerpoint/2010/main" val="363024411"/>
              </p:ext>
            </p:extLst>
          </p:nvPr>
        </p:nvGraphicFramePr>
        <p:xfrm>
          <a:off x="642917" y="858553"/>
          <a:ext cx="9987579" cy="5418667"/>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21119280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02.xml><?xml version="1.0" encoding="utf-8"?>
<p:tagLst xmlns:a="http://schemas.openxmlformats.org/drawingml/2006/main" xmlns:r="http://schemas.openxmlformats.org/officeDocument/2006/relationships" xmlns:p="http://schemas.openxmlformats.org/presentationml/2006/main">
  <p:tag name="NUM" val="8"/>
</p:tagLst>
</file>

<file path=ppt/tags/tag103.xml><?xml version="1.0" encoding="utf-8"?>
<p:tagLst xmlns:a="http://schemas.openxmlformats.org/drawingml/2006/main" xmlns:r="http://schemas.openxmlformats.org/officeDocument/2006/relationships" xmlns:p="http://schemas.openxmlformats.org/presentationml/2006/main">
  <p:tag name="NUM" val="9"/>
</p:tagLst>
</file>

<file path=ppt/tags/tag104.xml><?xml version="1.0" encoding="utf-8"?>
<p:tagLst xmlns:a="http://schemas.openxmlformats.org/drawingml/2006/main" xmlns:r="http://schemas.openxmlformats.org/officeDocument/2006/relationships" xmlns:p="http://schemas.openxmlformats.org/presentationml/2006/main">
  <p:tag name="NUM" val="10"/>
</p:tagLst>
</file>

<file path=ppt/tags/tag105.xml><?xml version="1.0" encoding="utf-8"?>
<p:tagLst xmlns:a="http://schemas.openxmlformats.org/drawingml/2006/main" xmlns:r="http://schemas.openxmlformats.org/officeDocument/2006/relationships" xmlns:p="http://schemas.openxmlformats.org/presentationml/2006/main">
  <p:tag name="NUM" val="11"/>
</p:tagLst>
</file>

<file path=ppt/tags/tag106.xml><?xml version="1.0" encoding="utf-8"?>
<p:tagLst xmlns:a="http://schemas.openxmlformats.org/drawingml/2006/main" xmlns:r="http://schemas.openxmlformats.org/officeDocument/2006/relationships" xmlns:p="http://schemas.openxmlformats.org/presentationml/2006/main">
  <p:tag name="NUM" val="12"/>
</p:tagLst>
</file>

<file path=ppt/tags/tag107.xml><?xml version="1.0" encoding="utf-8"?>
<p:tagLst xmlns:a="http://schemas.openxmlformats.org/drawingml/2006/main" xmlns:r="http://schemas.openxmlformats.org/officeDocument/2006/relationships" xmlns:p="http://schemas.openxmlformats.org/presentationml/2006/main">
  <p:tag name="NUM" val="13"/>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7"/>
</p:tagLst>
</file>

<file path=ppt/tags/tag115.xml><?xml version="1.0" encoding="utf-8"?>
<p:tagLst xmlns:a="http://schemas.openxmlformats.org/drawingml/2006/main" xmlns:r="http://schemas.openxmlformats.org/officeDocument/2006/relationships" xmlns:p="http://schemas.openxmlformats.org/presentationml/2006/main">
  <p:tag name="NUM" val="8"/>
</p:tagLst>
</file>

<file path=ppt/tags/tag116.xml><?xml version="1.0" encoding="utf-8"?>
<p:tagLst xmlns:a="http://schemas.openxmlformats.org/drawingml/2006/main" xmlns:r="http://schemas.openxmlformats.org/officeDocument/2006/relationships" xmlns:p="http://schemas.openxmlformats.org/presentationml/2006/main">
  <p:tag name="NUM" val="9"/>
</p:tagLst>
</file>

<file path=ppt/tags/tag117.xml><?xml version="1.0" encoding="utf-8"?>
<p:tagLst xmlns:a="http://schemas.openxmlformats.org/drawingml/2006/main" xmlns:r="http://schemas.openxmlformats.org/officeDocument/2006/relationships" xmlns:p="http://schemas.openxmlformats.org/presentationml/2006/main">
  <p:tag name="NUM" val="10"/>
</p:tagLst>
</file>

<file path=ppt/tags/tag118.xml><?xml version="1.0" encoding="utf-8"?>
<p:tagLst xmlns:a="http://schemas.openxmlformats.org/drawingml/2006/main" xmlns:r="http://schemas.openxmlformats.org/officeDocument/2006/relationships" xmlns:p="http://schemas.openxmlformats.org/presentationml/2006/main">
  <p:tag name="NUM" val="11"/>
</p:tagLst>
</file>

<file path=ppt/tags/tag119.xml><?xml version="1.0" encoding="utf-8"?>
<p:tagLst xmlns:a="http://schemas.openxmlformats.org/drawingml/2006/main" xmlns:r="http://schemas.openxmlformats.org/officeDocument/2006/relationships" xmlns:p="http://schemas.openxmlformats.org/presentationml/2006/main">
  <p:tag name="NUM" val="1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13"/>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6"/>
</p:tagLst>
</file>

<file path=ppt/tags/tag129.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7"/>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7"/>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1.xml><?xml version="1.0" encoding="utf-8"?>
<p:tagLst xmlns:a="http://schemas.openxmlformats.org/drawingml/2006/main" xmlns:r="http://schemas.openxmlformats.org/officeDocument/2006/relationships" xmlns:p="http://schemas.openxmlformats.org/presentationml/2006/main">
  <p:tag name="NUM" val="8"/>
</p:tagLst>
</file>

<file path=ppt/tags/tag152.xml><?xml version="1.0" encoding="utf-8"?>
<p:tagLst xmlns:a="http://schemas.openxmlformats.org/drawingml/2006/main" xmlns:r="http://schemas.openxmlformats.org/officeDocument/2006/relationships" xmlns:p="http://schemas.openxmlformats.org/presentationml/2006/main">
  <p:tag name="NUM" val="9"/>
</p:tagLst>
</file>

<file path=ppt/tags/tag153.xml><?xml version="1.0" encoding="utf-8"?>
<p:tagLst xmlns:a="http://schemas.openxmlformats.org/drawingml/2006/main" xmlns:r="http://schemas.openxmlformats.org/officeDocument/2006/relationships" xmlns:p="http://schemas.openxmlformats.org/presentationml/2006/main">
  <p:tag name="NUM" val="10"/>
</p:tagLst>
</file>

<file path=ppt/tags/tag154.xml><?xml version="1.0" encoding="utf-8"?>
<p:tagLst xmlns:a="http://schemas.openxmlformats.org/drawingml/2006/main" xmlns:r="http://schemas.openxmlformats.org/officeDocument/2006/relationships" xmlns:p="http://schemas.openxmlformats.org/presentationml/2006/main">
  <p:tag name="NUM" val="11"/>
</p:tagLst>
</file>

<file path=ppt/tags/tag155.xml><?xml version="1.0" encoding="utf-8"?>
<p:tagLst xmlns:a="http://schemas.openxmlformats.org/drawingml/2006/main" xmlns:r="http://schemas.openxmlformats.org/officeDocument/2006/relationships" xmlns:p="http://schemas.openxmlformats.org/presentationml/2006/main">
  <p:tag name="NUM" val="12"/>
</p:tagLst>
</file>

<file path=ppt/tags/tag156.xml><?xml version="1.0" encoding="utf-8"?>
<p:tagLst xmlns:a="http://schemas.openxmlformats.org/drawingml/2006/main" xmlns:r="http://schemas.openxmlformats.org/officeDocument/2006/relationships" xmlns:p="http://schemas.openxmlformats.org/presentationml/2006/main">
  <p:tag name="NUM" val="13"/>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60.xml><?xml version="1.0" encoding="utf-8"?>
<p:tagLst xmlns:a="http://schemas.openxmlformats.org/drawingml/2006/main" xmlns:r="http://schemas.openxmlformats.org/officeDocument/2006/relationships" xmlns:p="http://schemas.openxmlformats.org/presentationml/2006/main">
  <p:tag name="NUM" val="4"/>
</p:tagLst>
</file>

<file path=ppt/tags/tag161.xml><?xml version="1.0" encoding="utf-8"?>
<p:tagLst xmlns:a="http://schemas.openxmlformats.org/drawingml/2006/main" xmlns:r="http://schemas.openxmlformats.org/officeDocument/2006/relationships" xmlns:p="http://schemas.openxmlformats.org/presentationml/2006/main">
  <p:tag name="NUM" val="5"/>
</p:tagLst>
</file>

<file path=ppt/tags/tag162.xml><?xml version="1.0" encoding="utf-8"?>
<p:tagLst xmlns:a="http://schemas.openxmlformats.org/drawingml/2006/main" xmlns:r="http://schemas.openxmlformats.org/officeDocument/2006/relationships" xmlns:p="http://schemas.openxmlformats.org/presentationml/2006/main">
  <p:tag name="NUM" val="6"/>
</p:tagLst>
</file>

<file path=ppt/tags/tag163.xml><?xml version="1.0" encoding="utf-8"?>
<p:tagLst xmlns:a="http://schemas.openxmlformats.org/drawingml/2006/main" xmlns:r="http://schemas.openxmlformats.org/officeDocument/2006/relationships" xmlns:p="http://schemas.openxmlformats.org/presentationml/2006/main">
  <p:tag name="NUM" val="7"/>
</p:tagLst>
</file>

<file path=ppt/tags/tag164.xml><?xml version="1.0" encoding="utf-8"?>
<p:tagLst xmlns:a="http://schemas.openxmlformats.org/drawingml/2006/main" xmlns:r="http://schemas.openxmlformats.org/officeDocument/2006/relationships" xmlns:p="http://schemas.openxmlformats.org/presentationml/2006/main">
  <p:tag name="NUM" val="8"/>
</p:tagLst>
</file>

<file path=ppt/tags/tag165.xml><?xml version="1.0" encoding="utf-8"?>
<p:tagLst xmlns:a="http://schemas.openxmlformats.org/drawingml/2006/main" xmlns:r="http://schemas.openxmlformats.org/officeDocument/2006/relationships" xmlns:p="http://schemas.openxmlformats.org/presentationml/2006/main">
  <p:tag name="NUM" val="9"/>
</p:tagLst>
</file>

<file path=ppt/tags/tag166.xml><?xml version="1.0" encoding="utf-8"?>
<p:tagLst xmlns:a="http://schemas.openxmlformats.org/drawingml/2006/main" xmlns:r="http://schemas.openxmlformats.org/officeDocument/2006/relationships" xmlns:p="http://schemas.openxmlformats.org/presentationml/2006/main">
  <p:tag name="NUM" val="10"/>
</p:tagLst>
</file>

<file path=ppt/tags/tag167.xml><?xml version="1.0" encoding="utf-8"?>
<p:tagLst xmlns:a="http://schemas.openxmlformats.org/drawingml/2006/main" xmlns:r="http://schemas.openxmlformats.org/officeDocument/2006/relationships" xmlns:p="http://schemas.openxmlformats.org/presentationml/2006/main">
  <p:tag name="NUM" val="11"/>
</p:tagLst>
</file>

<file path=ppt/tags/tag168.xml><?xml version="1.0" encoding="utf-8"?>
<p:tagLst xmlns:a="http://schemas.openxmlformats.org/drawingml/2006/main" xmlns:r="http://schemas.openxmlformats.org/officeDocument/2006/relationships" xmlns:p="http://schemas.openxmlformats.org/presentationml/2006/main">
  <p:tag name="NUM" val="12"/>
</p:tagLst>
</file>

<file path=ppt/tags/tag169.xml><?xml version="1.0" encoding="utf-8"?>
<p:tagLst xmlns:a="http://schemas.openxmlformats.org/drawingml/2006/main" xmlns:r="http://schemas.openxmlformats.org/officeDocument/2006/relationships" xmlns:p="http://schemas.openxmlformats.org/presentationml/2006/main">
  <p:tag name="NUM" val="1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5"/>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7"/>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4"/>
</p:tagLst>
</file>

<file path=ppt/tags/tag183.xml><?xml version="1.0" encoding="utf-8"?>
<p:tagLst xmlns:a="http://schemas.openxmlformats.org/drawingml/2006/main" xmlns:r="http://schemas.openxmlformats.org/officeDocument/2006/relationships" xmlns:p="http://schemas.openxmlformats.org/presentationml/2006/main">
  <p:tag name="NUM" val="5"/>
</p:tagLst>
</file>

<file path=ppt/tags/tag184.xml><?xml version="1.0" encoding="utf-8"?>
<p:tagLst xmlns:a="http://schemas.openxmlformats.org/drawingml/2006/main" xmlns:r="http://schemas.openxmlformats.org/officeDocument/2006/relationships" xmlns:p="http://schemas.openxmlformats.org/presentationml/2006/main">
  <p:tag name="NUM" val="6"/>
</p:tagLst>
</file>

<file path=ppt/tags/tag185.xml><?xml version="1.0" encoding="utf-8"?>
<p:tagLst xmlns:a="http://schemas.openxmlformats.org/drawingml/2006/main" xmlns:r="http://schemas.openxmlformats.org/officeDocument/2006/relationships" xmlns:p="http://schemas.openxmlformats.org/presentationml/2006/main">
  <p:tag name="NUM" val="7"/>
</p:tagLst>
</file>

<file path=ppt/tags/tag186.xml><?xml version="1.0" encoding="utf-8"?>
<p:tagLst xmlns:a="http://schemas.openxmlformats.org/drawingml/2006/main" xmlns:r="http://schemas.openxmlformats.org/officeDocument/2006/relationships" xmlns:p="http://schemas.openxmlformats.org/presentationml/2006/main">
  <p:tag name="NUM" val="8"/>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5"/>
</p:tagLst>
</file>

<file path=ppt/tags/tag191.xml><?xml version="1.0" encoding="utf-8"?>
<p:tagLst xmlns:a="http://schemas.openxmlformats.org/drawingml/2006/main" xmlns:r="http://schemas.openxmlformats.org/officeDocument/2006/relationships" xmlns:p="http://schemas.openxmlformats.org/presentationml/2006/main">
  <p:tag name="NUM" val="6"/>
</p:tagLst>
</file>

<file path=ppt/tags/tag192.xml><?xml version="1.0" encoding="utf-8"?>
<p:tagLst xmlns:a="http://schemas.openxmlformats.org/drawingml/2006/main" xmlns:r="http://schemas.openxmlformats.org/officeDocument/2006/relationships" xmlns:p="http://schemas.openxmlformats.org/presentationml/2006/main">
  <p:tag name="NUM" val="7"/>
</p:tagLst>
</file>

<file path=ppt/tags/tag193.xml><?xml version="1.0" encoding="utf-8"?>
<p:tagLst xmlns:a="http://schemas.openxmlformats.org/drawingml/2006/main" xmlns:r="http://schemas.openxmlformats.org/officeDocument/2006/relationships" xmlns:p="http://schemas.openxmlformats.org/presentationml/2006/main">
  <p:tag name="NUM" val="8"/>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3"/>
</p:tagLst>
</file>

<file path=ppt/tags/tag197.xml><?xml version="1.0" encoding="utf-8"?>
<p:tagLst xmlns:a="http://schemas.openxmlformats.org/drawingml/2006/main" xmlns:r="http://schemas.openxmlformats.org/officeDocument/2006/relationships" xmlns:p="http://schemas.openxmlformats.org/presentationml/2006/main">
  <p:tag name="NUM" val="4"/>
</p:tagLst>
</file>

<file path=ppt/tags/tag198.xml><?xml version="1.0" encoding="utf-8"?>
<p:tagLst xmlns:a="http://schemas.openxmlformats.org/drawingml/2006/main" xmlns:r="http://schemas.openxmlformats.org/officeDocument/2006/relationships" xmlns:p="http://schemas.openxmlformats.org/presentationml/2006/main">
  <p:tag name="NUM" val="5"/>
</p:tagLst>
</file>

<file path=ppt/tags/tag19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7"/>
</p:tagLst>
</file>

<file path=ppt/tags/tag201.xml><?xml version="1.0" encoding="utf-8"?>
<p:tagLst xmlns:a="http://schemas.openxmlformats.org/drawingml/2006/main" xmlns:r="http://schemas.openxmlformats.org/officeDocument/2006/relationships" xmlns:p="http://schemas.openxmlformats.org/presentationml/2006/main">
  <p:tag name="NUM" val="8"/>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5"/>
</p:tagLst>
</file>

<file path=ppt/tags/tag207.xml><?xml version="1.0" encoding="utf-8"?>
<p:tagLst xmlns:a="http://schemas.openxmlformats.org/drawingml/2006/main" xmlns:r="http://schemas.openxmlformats.org/officeDocument/2006/relationships" xmlns:p="http://schemas.openxmlformats.org/presentationml/2006/main">
  <p:tag name="NUM" val="6"/>
</p:tagLst>
</file>

<file path=ppt/tags/tag208.xml><?xml version="1.0" encoding="utf-8"?>
<p:tagLst xmlns:a="http://schemas.openxmlformats.org/drawingml/2006/main" xmlns:r="http://schemas.openxmlformats.org/officeDocument/2006/relationships" xmlns:p="http://schemas.openxmlformats.org/presentationml/2006/main">
  <p:tag name="NUM" val="7"/>
</p:tagLst>
</file>

<file path=ppt/tags/tag209.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3"/>
</p:tagLst>
</file>

<file path=ppt/tags/tag213.xml><?xml version="1.0" encoding="utf-8"?>
<p:tagLst xmlns:a="http://schemas.openxmlformats.org/drawingml/2006/main" xmlns:r="http://schemas.openxmlformats.org/officeDocument/2006/relationships" xmlns:p="http://schemas.openxmlformats.org/presentationml/2006/main">
  <p:tag name="NUM" val="4"/>
</p:tagLst>
</file>

<file path=ppt/tags/tag214.xml><?xml version="1.0" encoding="utf-8"?>
<p:tagLst xmlns:a="http://schemas.openxmlformats.org/drawingml/2006/main" xmlns:r="http://schemas.openxmlformats.org/officeDocument/2006/relationships" xmlns:p="http://schemas.openxmlformats.org/presentationml/2006/main">
  <p:tag name="NUM" val="5"/>
</p:tagLst>
</file>

<file path=ppt/tags/tag215.xml><?xml version="1.0" encoding="utf-8"?>
<p:tagLst xmlns:a="http://schemas.openxmlformats.org/drawingml/2006/main" xmlns:r="http://schemas.openxmlformats.org/officeDocument/2006/relationships" xmlns:p="http://schemas.openxmlformats.org/presentationml/2006/main">
  <p:tag name="NUM" val="6"/>
</p:tagLst>
</file>

<file path=ppt/tags/tag216.xml><?xml version="1.0" encoding="utf-8"?>
<p:tagLst xmlns:a="http://schemas.openxmlformats.org/drawingml/2006/main" xmlns:r="http://schemas.openxmlformats.org/officeDocument/2006/relationships" xmlns:p="http://schemas.openxmlformats.org/presentationml/2006/main">
  <p:tag name="NUM" val="7"/>
</p:tagLst>
</file>

<file path=ppt/tags/tag217.xml><?xml version="1.0" encoding="utf-8"?>
<p:tagLst xmlns:a="http://schemas.openxmlformats.org/drawingml/2006/main" xmlns:r="http://schemas.openxmlformats.org/officeDocument/2006/relationships" xmlns:p="http://schemas.openxmlformats.org/presentationml/2006/main">
  <p:tag name="NUM" val="8"/>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20.xml><?xml version="1.0" encoding="utf-8"?>
<p:tagLst xmlns:a="http://schemas.openxmlformats.org/drawingml/2006/main" xmlns:r="http://schemas.openxmlformats.org/officeDocument/2006/relationships" xmlns:p="http://schemas.openxmlformats.org/presentationml/2006/main">
  <p:tag name="NUM" val="3"/>
</p:tagLst>
</file>

<file path=ppt/tags/tag221.xml><?xml version="1.0" encoding="utf-8"?>
<p:tagLst xmlns:a="http://schemas.openxmlformats.org/drawingml/2006/main" xmlns:r="http://schemas.openxmlformats.org/officeDocument/2006/relationships" xmlns:p="http://schemas.openxmlformats.org/presentationml/2006/main">
  <p:tag name="NUM" val="4"/>
</p:tagLst>
</file>

<file path=ppt/tags/tag222.xml><?xml version="1.0" encoding="utf-8"?>
<p:tagLst xmlns:a="http://schemas.openxmlformats.org/drawingml/2006/main" xmlns:r="http://schemas.openxmlformats.org/officeDocument/2006/relationships" xmlns:p="http://schemas.openxmlformats.org/presentationml/2006/main">
  <p:tag name="NUM" val="5"/>
</p:tagLst>
</file>

<file path=ppt/tags/tag223.xml><?xml version="1.0" encoding="utf-8"?>
<p:tagLst xmlns:a="http://schemas.openxmlformats.org/drawingml/2006/main" xmlns:r="http://schemas.openxmlformats.org/officeDocument/2006/relationships" xmlns:p="http://schemas.openxmlformats.org/presentationml/2006/main">
  <p:tag name="NUM" val="6"/>
</p:tagLst>
</file>

<file path=ppt/tags/tag224.xml><?xml version="1.0" encoding="utf-8"?>
<p:tagLst xmlns:a="http://schemas.openxmlformats.org/drawingml/2006/main" xmlns:r="http://schemas.openxmlformats.org/officeDocument/2006/relationships" xmlns:p="http://schemas.openxmlformats.org/presentationml/2006/main">
  <p:tag name="NUM" val="7"/>
</p:tagLst>
</file>

<file path=ppt/tags/tag225.xml><?xml version="1.0" encoding="utf-8"?>
<p:tagLst xmlns:a="http://schemas.openxmlformats.org/drawingml/2006/main" xmlns:r="http://schemas.openxmlformats.org/officeDocument/2006/relationships" xmlns:p="http://schemas.openxmlformats.org/presentationml/2006/main">
  <p:tag name="NUM" val="8"/>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3"/>
</p:tagLst>
</file>

<file path=ppt/tags/tag229.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5"/>
</p:tagLst>
</file>

<file path=ppt/tags/tag231.xml><?xml version="1.0" encoding="utf-8"?>
<p:tagLst xmlns:a="http://schemas.openxmlformats.org/drawingml/2006/main" xmlns:r="http://schemas.openxmlformats.org/officeDocument/2006/relationships" xmlns:p="http://schemas.openxmlformats.org/presentationml/2006/main">
  <p:tag name="NUM" val="6"/>
</p:tagLst>
</file>

<file path=ppt/tags/tag232.xml><?xml version="1.0" encoding="utf-8"?>
<p:tagLst xmlns:a="http://schemas.openxmlformats.org/drawingml/2006/main" xmlns:r="http://schemas.openxmlformats.org/officeDocument/2006/relationships" xmlns:p="http://schemas.openxmlformats.org/presentationml/2006/main">
  <p:tag name="NUM" val="7"/>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5"/>
</p:tagLst>
</file>

<file path=ppt/tags/tag237.xml><?xml version="1.0" encoding="utf-8"?>
<p:tagLst xmlns:a="http://schemas.openxmlformats.org/drawingml/2006/main" xmlns:r="http://schemas.openxmlformats.org/officeDocument/2006/relationships" xmlns:p="http://schemas.openxmlformats.org/presentationml/2006/main">
  <p:tag name="NUM" val="6"/>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5"/>
</p:tagLst>
</file>

<file path=ppt/tags/tag243.xml><?xml version="1.0" encoding="utf-8"?>
<p:tagLst xmlns:a="http://schemas.openxmlformats.org/drawingml/2006/main" xmlns:r="http://schemas.openxmlformats.org/officeDocument/2006/relationships" xmlns:p="http://schemas.openxmlformats.org/presentationml/2006/main">
  <p:tag name="NUM" val="6"/>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3"/>
</p:tagLst>
</file>

<file path=ppt/tags/tag247.xml><?xml version="1.0" encoding="utf-8"?>
<p:tagLst xmlns:a="http://schemas.openxmlformats.org/drawingml/2006/main" xmlns:r="http://schemas.openxmlformats.org/officeDocument/2006/relationships" xmlns:p="http://schemas.openxmlformats.org/presentationml/2006/main">
  <p:tag name="NUM" val="4"/>
</p:tagLst>
</file>

<file path=ppt/tags/tag248.xml><?xml version="1.0" encoding="utf-8"?>
<p:tagLst xmlns:a="http://schemas.openxmlformats.org/drawingml/2006/main" xmlns:r="http://schemas.openxmlformats.org/officeDocument/2006/relationships" xmlns:p="http://schemas.openxmlformats.org/presentationml/2006/main">
  <p:tag name="NUM" val="5"/>
</p:tagLst>
</file>

<file path=ppt/tags/tag249.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50.xml><?xml version="1.0" encoding="utf-8"?>
<p:tagLst xmlns:a="http://schemas.openxmlformats.org/drawingml/2006/main" xmlns:r="http://schemas.openxmlformats.org/officeDocument/2006/relationships" xmlns:p="http://schemas.openxmlformats.org/presentationml/2006/main">
  <p:tag name="NUM" val="1"/>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52.xml><?xml version="1.0" encoding="utf-8"?>
<p:tagLst xmlns:a="http://schemas.openxmlformats.org/drawingml/2006/main" xmlns:r="http://schemas.openxmlformats.org/officeDocument/2006/relationships" xmlns:p="http://schemas.openxmlformats.org/presentationml/2006/main">
  <p:tag name="NUM" val="3"/>
</p:tagLst>
</file>

<file path=ppt/tags/tag253.xml><?xml version="1.0" encoding="utf-8"?>
<p:tagLst xmlns:a="http://schemas.openxmlformats.org/drawingml/2006/main" xmlns:r="http://schemas.openxmlformats.org/officeDocument/2006/relationships" xmlns:p="http://schemas.openxmlformats.org/presentationml/2006/main">
  <p:tag name="NUM" val="4"/>
</p:tagLst>
</file>

<file path=ppt/tags/tag254.xml><?xml version="1.0" encoding="utf-8"?>
<p:tagLst xmlns:a="http://schemas.openxmlformats.org/drawingml/2006/main" xmlns:r="http://schemas.openxmlformats.org/officeDocument/2006/relationships" xmlns:p="http://schemas.openxmlformats.org/presentationml/2006/main">
  <p:tag name="NUM" val="5"/>
</p:tagLst>
</file>

<file path=ppt/tags/tag255.xml><?xml version="1.0" encoding="utf-8"?>
<p:tagLst xmlns:a="http://schemas.openxmlformats.org/drawingml/2006/main" xmlns:r="http://schemas.openxmlformats.org/officeDocument/2006/relationships" xmlns:p="http://schemas.openxmlformats.org/presentationml/2006/main">
  <p:tag name="NUM" val="6"/>
</p:tagLst>
</file>

<file path=ppt/tags/tag256.xml><?xml version="1.0" encoding="utf-8"?>
<p:tagLst xmlns:a="http://schemas.openxmlformats.org/drawingml/2006/main" xmlns:r="http://schemas.openxmlformats.org/officeDocument/2006/relationships" xmlns:p="http://schemas.openxmlformats.org/presentationml/2006/main">
  <p:tag name="NUM" val="1"/>
</p:tagLst>
</file>

<file path=ppt/tags/tag257.xml><?xml version="1.0" encoding="utf-8"?>
<p:tagLst xmlns:a="http://schemas.openxmlformats.org/drawingml/2006/main" xmlns:r="http://schemas.openxmlformats.org/officeDocument/2006/relationships" xmlns:p="http://schemas.openxmlformats.org/presentationml/2006/main">
  <p:tag name="NUM" val="2"/>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4"/>
</p:tagLst>
</file>

<file path=ppt/tags/tag262.xml><?xml version="1.0" encoding="utf-8"?>
<p:tagLst xmlns:a="http://schemas.openxmlformats.org/drawingml/2006/main" xmlns:r="http://schemas.openxmlformats.org/officeDocument/2006/relationships" xmlns:p="http://schemas.openxmlformats.org/presentationml/2006/main">
  <p:tag name="NUM" val="5"/>
</p:tagLst>
</file>

<file path=ppt/tags/tag263.xml><?xml version="1.0" encoding="utf-8"?>
<p:tagLst xmlns:a="http://schemas.openxmlformats.org/drawingml/2006/main" xmlns:r="http://schemas.openxmlformats.org/officeDocument/2006/relationships" xmlns:p="http://schemas.openxmlformats.org/presentationml/2006/main">
  <p:tag name="NUM" val="6"/>
</p:tagLst>
</file>

<file path=ppt/tags/tag264.xml><?xml version="1.0" encoding="utf-8"?>
<p:tagLst xmlns:a="http://schemas.openxmlformats.org/drawingml/2006/main" xmlns:r="http://schemas.openxmlformats.org/officeDocument/2006/relationships" xmlns:p="http://schemas.openxmlformats.org/presentationml/2006/main">
  <p:tag name="NUM" val="7"/>
</p:tagLst>
</file>

<file path=ppt/tags/tag265.xml><?xml version="1.0" encoding="utf-8"?>
<p:tagLst xmlns:a="http://schemas.openxmlformats.org/drawingml/2006/main" xmlns:r="http://schemas.openxmlformats.org/officeDocument/2006/relationships" xmlns:p="http://schemas.openxmlformats.org/presentationml/2006/main">
  <p:tag name="NUM" val="1"/>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NUM" val="3"/>
</p:tagLst>
</file>

<file path=ppt/tags/tag268.xml><?xml version="1.0" encoding="utf-8"?>
<p:tagLst xmlns:a="http://schemas.openxmlformats.org/drawingml/2006/main" xmlns:r="http://schemas.openxmlformats.org/officeDocument/2006/relationships" xmlns:p="http://schemas.openxmlformats.org/presentationml/2006/main">
  <p:tag name="NUM" val="4"/>
</p:tagLst>
</file>

<file path=ppt/tags/tag269.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70.xml><?xml version="1.0" encoding="utf-8"?>
<p:tagLst xmlns:a="http://schemas.openxmlformats.org/drawingml/2006/main" xmlns:r="http://schemas.openxmlformats.org/officeDocument/2006/relationships" xmlns:p="http://schemas.openxmlformats.org/presentationml/2006/main">
  <p:tag name="NUM" val="6"/>
</p:tagLst>
</file>

<file path=ppt/tags/tag271.xml><?xml version="1.0" encoding="utf-8"?>
<p:tagLst xmlns:a="http://schemas.openxmlformats.org/drawingml/2006/main" xmlns:r="http://schemas.openxmlformats.org/officeDocument/2006/relationships" xmlns:p="http://schemas.openxmlformats.org/presentationml/2006/main">
  <p:tag name="NUM" val="7"/>
</p:tagLst>
</file>

<file path=ppt/tags/tag272.xml><?xml version="1.0" encoding="utf-8"?>
<p:tagLst xmlns:a="http://schemas.openxmlformats.org/drawingml/2006/main" xmlns:r="http://schemas.openxmlformats.org/officeDocument/2006/relationships" xmlns:p="http://schemas.openxmlformats.org/presentationml/2006/main">
  <p:tag name="NUM" val="8"/>
</p:tagLst>
</file>

<file path=ppt/tags/tag273.xml><?xml version="1.0" encoding="utf-8"?>
<p:tagLst xmlns:a="http://schemas.openxmlformats.org/drawingml/2006/main" xmlns:r="http://schemas.openxmlformats.org/officeDocument/2006/relationships" xmlns:p="http://schemas.openxmlformats.org/presentationml/2006/main">
  <p:tag name="NUM" val="9"/>
</p:tagLst>
</file>

<file path=ppt/tags/tag274.xml><?xml version="1.0" encoding="utf-8"?>
<p:tagLst xmlns:a="http://schemas.openxmlformats.org/drawingml/2006/main" xmlns:r="http://schemas.openxmlformats.org/officeDocument/2006/relationships" xmlns:p="http://schemas.openxmlformats.org/presentationml/2006/main">
  <p:tag name="NUM" val="10"/>
</p:tagLst>
</file>

<file path=ppt/tags/tag275.xml><?xml version="1.0" encoding="utf-8"?>
<p:tagLst xmlns:a="http://schemas.openxmlformats.org/drawingml/2006/main" xmlns:r="http://schemas.openxmlformats.org/officeDocument/2006/relationships" xmlns:p="http://schemas.openxmlformats.org/presentationml/2006/main">
  <p:tag name="NUM" val="11"/>
</p:tagLst>
</file>

<file path=ppt/tags/tag276.xml><?xml version="1.0" encoding="utf-8"?>
<p:tagLst xmlns:a="http://schemas.openxmlformats.org/drawingml/2006/main" xmlns:r="http://schemas.openxmlformats.org/officeDocument/2006/relationships" xmlns:p="http://schemas.openxmlformats.org/presentationml/2006/main">
  <p:tag name="NUM" val="12"/>
</p:tagLst>
</file>

<file path=ppt/tags/tag277.xml><?xml version="1.0" encoding="utf-8"?>
<p:tagLst xmlns:a="http://schemas.openxmlformats.org/drawingml/2006/main" xmlns:r="http://schemas.openxmlformats.org/officeDocument/2006/relationships" xmlns:p="http://schemas.openxmlformats.org/presentationml/2006/main">
  <p:tag name="NUM" val="13"/>
</p:tagLst>
</file>

<file path=ppt/tags/tag278.xml><?xml version="1.0" encoding="utf-8"?>
<p:tagLst xmlns:a="http://schemas.openxmlformats.org/drawingml/2006/main" xmlns:r="http://schemas.openxmlformats.org/officeDocument/2006/relationships" xmlns:p="http://schemas.openxmlformats.org/presentationml/2006/main">
  <p:tag name="NUM" val="14"/>
</p:tagLst>
</file>

<file path=ppt/tags/tag279.xml><?xml version="1.0" encoding="utf-8"?>
<p:tagLst xmlns:a="http://schemas.openxmlformats.org/drawingml/2006/main" xmlns:r="http://schemas.openxmlformats.org/officeDocument/2006/relationships" xmlns:p="http://schemas.openxmlformats.org/presentationml/2006/main">
  <p:tag name="NUM" val="1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80.xml><?xml version="1.0" encoding="utf-8"?>
<p:tagLst xmlns:a="http://schemas.openxmlformats.org/drawingml/2006/main" xmlns:r="http://schemas.openxmlformats.org/officeDocument/2006/relationships" xmlns:p="http://schemas.openxmlformats.org/presentationml/2006/main">
  <p:tag name="NUM" val="16"/>
</p:tagLst>
</file>

<file path=ppt/tags/tag281.xml><?xml version="1.0" encoding="utf-8"?>
<p:tagLst xmlns:a="http://schemas.openxmlformats.org/drawingml/2006/main" xmlns:r="http://schemas.openxmlformats.org/officeDocument/2006/relationships" xmlns:p="http://schemas.openxmlformats.org/presentationml/2006/main">
  <p:tag name="NUM" val="17"/>
</p:tagLst>
</file>

<file path=ppt/tags/tag282.xml><?xml version="1.0" encoding="utf-8"?>
<p:tagLst xmlns:a="http://schemas.openxmlformats.org/drawingml/2006/main" xmlns:r="http://schemas.openxmlformats.org/officeDocument/2006/relationships" xmlns:p="http://schemas.openxmlformats.org/presentationml/2006/main">
  <p:tag name="NUM" val="18"/>
</p:tagLst>
</file>

<file path=ppt/tags/tag283.xml><?xml version="1.0" encoding="utf-8"?>
<p:tagLst xmlns:a="http://schemas.openxmlformats.org/drawingml/2006/main" xmlns:r="http://schemas.openxmlformats.org/officeDocument/2006/relationships" xmlns:p="http://schemas.openxmlformats.org/presentationml/2006/main">
  <p:tag name="NUM" val="19"/>
</p:tagLst>
</file>

<file path=ppt/tags/tag284.xml><?xml version="1.0" encoding="utf-8"?>
<p:tagLst xmlns:a="http://schemas.openxmlformats.org/drawingml/2006/main" xmlns:r="http://schemas.openxmlformats.org/officeDocument/2006/relationships" xmlns:p="http://schemas.openxmlformats.org/presentationml/2006/main">
  <p:tag name="NUM" val="1"/>
</p:tagLst>
</file>

<file path=ppt/tags/tag285.xml><?xml version="1.0" encoding="utf-8"?>
<p:tagLst xmlns:a="http://schemas.openxmlformats.org/drawingml/2006/main" xmlns:r="http://schemas.openxmlformats.org/officeDocument/2006/relationships" xmlns:p="http://schemas.openxmlformats.org/presentationml/2006/main">
  <p:tag name="NUM" val="2"/>
</p:tagLst>
</file>

<file path=ppt/tags/tag286.xml><?xml version="1.0" encoding="utf-8"?>
<p:tagLst xmlns:a="http://schemas.openxmlformats.org/drawingml/2006/main" xmlns:r="http://schemas.openxmlformats.org/officeDocument/2006/relationships" xmlns:p="http://schemas.openxmlformats.org/presentationml/2006/main">
  <p:tag name="NUM" val="3"/>
</p:tagLst>
</file>

<file path=ppt/tags/tag287.xml><?xml version="1.0" encoding="utf-8"?>
<p:tagLst xmlns:a="http://schemas.openxmlformats.org/drawingml/2006/main" xmlns:r="http://schemas.openxmlformats.org/officeDocument/2006/relationships" xmlns:p="http://schemas.openxmlformats.org/presentationml/2006/main">
  <p:tag name="NUM" val="4"/>
</p:tagLst>
</file>

<file path=ppt/tags/tag288.xml><?xml version="1.0" encoding="utf-8"?>
<p:tagLst xmlns:a="http://schemas.openxmlformats.org/drawingml/2006/main" xmlns:r="http://schemas.openxmlformats.org/officeDocument/2006/relationships" xmlns:p="http://schemas.openxmlformats.org/presentationml/2006/main">
  <p:tag name="NUM" val="5"/>
</p:tagLst>
</file>

<file path=ppt/tags/tag289.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290.xml><?xml version="1.0" encoding="utf-8"?>
<p:tagLst xmlns:a="http://schemas.openxmlformats.org/drawingml/2006/main" xmlns:r="http://schemas.openxmlformats.org/officeDocument/2006/relationships" xmlns:p="http://schemas.openxmlformats.org/presentationml/2006/main">
  <p:tag name="NUM" val="7"/>
</p:tagLst>
</file>

<file path=ppt/tags/tag291.xml><?xml version="1.0" encoding="utf-8"?>
<p:tagLst xmlns:a="http://schemas.openxmlformats.org/drawingml/2006/main" xmlns:r="http://schemas.openxmlformats.org/officeDocument/2006/relationships" xmlns:p="http://schemas.openxmlformats.org/presentationml/2006/main">
  <p:tag name="NUM" val="8"/>
</p:tagLst>
</file>

<file path=ppt/tags/tag292.xml><?xml version="1.0" encoding="utf-8"?>
<p:tagLst xmlns:a="http://schemas.openxmlformats.org/drawingml/2006/main" xmlns:r="http://schemas.openxmlformats.org/officeDocument/2006/relationships" xmlns:p="http://schemas.openxmlformats.org/presentationml/2006/main">
  <p:tag name="NUM" val="9"/>
</p:tagLst>
</file>

<file path=ppt/tags/tag293.xml><?xml version="1.0" encoding="utf-8"?>
<p:tagLst xmlns:a="http://schemas.openxmlformats.org/drawingml/2006/main" xmlns:r="http://schemas.openxmlformats.org/officeDocument/2006/relationships" xmlns:p="http://schemas.openxmlformats.org/presentationml/2006/main">
  <p:tag name="NUM" val="10"/>
</p:tagLst>
</file>

<file path=ppt/tags/tag294.xml><?xml version="1.0" encoding="utf-8"?>
<p:tagLst xmlns:a="http://schemas.openxmlformats.org/drawingml/2006/main" xmlns:r="http://schemas.openxmlformats.org/officeDocument/2006/relationships" xmlns:p="http://schemas.openxmlformats.org/presentationml/2006/main">
  <p:tag name="NUM" val="11"/>
</p:tagLst>
</file>

<file path=ppt/tags/tag295.xml><?xml version="1.0" encoding="utf-8"?>
<p:tagLst xmlns:a="http://schemas.openxmlformats.org/drawingml/2006/main" xmlns:r="http://schemas.openxmlformats.org/officeDocument/2006/relationships" xmlns:p="http://schemas.openxmlformats.org/presentationml/2006/main">
  <p:tag name="NUM" val="12"/>
</p:tagLst>
</file>

<file path=ppt/tags/tag296.xml><?xml version="1.0" encoding="utf-8"?>
<p:tagLst xmlns:a="http://schemas.openxmlformats.org/drawingml/2006/main" xmlns:r="http://schemas.openxmlformats.org/officeDocument/2006/relationships" xmlns:p="http://schemas.openxmlformats.org/presentationml/2006/main">
  <p:tag name="NUM" val="1"/>
</p:tagLst>
</file>

<file path=ppt/tags/tag297.xml><?xml version="1.0" encoding="utf-8"?>
<p:tagLst xmlns:a="http://schemas.openxmlformats.org/drawingml/2006/main" xmlns:r="http://schemas.openxmlformats.org/officeDocument/2006/relationships" xmlns:p="http://schemas.openxmlformats.org/presentationml/2006/main">
  <p:tag name="NUM" val="2"/>
</p:tagLst>
</file>

<file path=ppt/tags/tag298.xml><?xml version="1.0" encoding="utf-8"?>
<p:tagLst xmlns:a="http://schemas.openxmlformats.org/drawingml/2006/main" xmlns:r="http://schemas.openxmlformats.org/officeDocument/2006/relationships" xmlns:p="http://schemas.openxmlformats.org/presentationml/2006/main">
  <p:tag name="NUM" val="3"/>
</p:tagLst>
</file>

<file path=ppt/tags/tag29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00.xml><?xml version="1.0" encoding="utf-8"?>
<p:tagLst xmlns:a="http://schemas.openxmlformats.org/drawingml/2006/main" xmlns:r="http://schemas.openxmlformats.org/officeDocument/2006/relationships" xmlns:p="http://schemas.openxmlformats.org/presentationml/2006/main">
  <p:tag name="NUM" val="5"/>
</p:tagLst>
</file>

<file path=ppt/tags/tag301.xml><?xml version="1.0" encoding="utf-8"?>
<p:tagLst xmlns:a="http://schemas.openxmlformats.org/drawingml/2006/main" xmlns:r="http://schemas.openxmlformats.org/officeDocument/2006/relationships" xmlns:p="http://schemas.openxmlformats.org/presentationml/2006/main">
  <p:tag name="NUM" val="6"/>
</p:tagLst>
</file>

<file path=ppt/tags/tag302.xml><?xml version="1.0" encoding="utf-8"?>
<p:tagLst xmlns:a="http://schemas.openxmlformats.org/drawingml/2006/main" xmlns:r="http://schemas.openxmlformats.org/officeDocument/2006/relationships" xmlns:p="http://schemas.openxmlformats.org/presentationml/2006/main">
  <p:tag name="NUM" val="7"/>
</p:tagLst>
</file>

<file path=ppt/tags/tag303.xml><?xml version="1.0" encoding="utf-8"?>
<p:tagLst xmlns:a="http://schemas.openxmlformats.org/drawingml/2006/main" xmlns:r="http://schemas.openxmlformats.org/officeDocument/2006/relationships" xmlns:p="http://schemas.openxmlformats.org/presentationml/2006/main">
  <p:tag name="NUM" val="8"/>
</p:tagLst>
</file>

<file path=ppt/tags/tag304.xml><?xml version="1.0" encoding="utf-8"?>
<p:tagLst xmlns:a="http://schemas.openxmlformats.org/drawingml/2006/main" xmlns:r="http://schemas.openxmlformats.org/officeDocument/2006/relationships" xmlns:p="http://schemas.openxmlformats.org/presentationml/2006/main">
  <p:tag name="NUM" val="9"/>
</p:tagLst>
</file>

<file path=ppt/tags/tag305.xml><?xml version="1.0" encoding="utf-8"?>
<p:tagLst xmlns:a="http://schemas.openxmlformats.org/drawingml/2006/main" xmlns:r="http://schemas.openxmlformats.org/officeDocument/2006/relationships" xmlns:p="http://schemas.openxmlformats.org/presentationml/2006/main">
  <p:tag name="NUM" val="10"/>
</p:tagLst>
</file>

<file path=ppt/tags/tag306.xml><?xml version="1.0" encoding="utf-8"?>
<p:tagLst xmlns:a="http://schemas.openxmlformats.org/drawingml/2006/main" xmlns:r="http://schemas.openxmlformats.org/officeDocument/2006/relationships" xmlns:p="http://schemas.openxmlformats.org/presentationml/2006/main">
  <p:tag name="NUM" val="1"/>
</p:tagLst>
</file>

<file path=ppt/tags/tag307.xml><?xml version="1.0" encoding="utf-8"?>
<p:tagLst xmlns:a="http://schemas.openxmlformats.org/drawingml/2006/main" xmlns:r="http://schemas.openxmlformats.org/officeDocument/2006/relationships" xmlns:p="http://schemas.openxmlformats.org/presentationml/2006/main">
  <p:tag name="NUM" val="2"/>
</p:tagLst>
</file>

<file path=ppt/tags/tag308.xml><?xml version="1.0" encoding="utf-8"?>
<p:tagLst xmlns:a="http://schemas.openxmlformats.org/drawingml/2006/main" xmlns:r="http://schemas.openxmlformats.org/officeDocument/2006/relationships" xmlns:p="http://schemas.openxmlformats.org/presentationml/2006/main">
  <p:tag name="NUM" val="3"/>
</p:tagLst>
</file>

<file path=ppt/tags/tag309.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10.xml><?xml version="1.0" encoding="utf-8"?>
<p:tagLst xmlns:a="http://schemas.openxmlformats.org/drawingml/2006/main" xmlns:r="http://schemas.openxmlformats.org/officeDocument/2006/relationships" xmlns:p="http://schemas.openxmlformats.org/presentationml/2006/main">
  <p:tag name="NUM" val="5"/>
</p:tagLst>
</file>

<file path=ppt/tags/tag311.xml><?xml version="1.0" encoding="utf-8"?>
<p:tagLst xmlns:a="http://schemas.openxmlformats.org/drawingml/2006/main" xmlns:r="http://schemas.openxmlformats.org/officeDocument/2006/relationships" xmlns:p="http://schemas.openxmlformats.org/presentationml/2006/main">
  <p:tag name="NUM" val="6"/>
</p:tagLst>
</file>

<file path=ppt/tags/tag312.xml><?xml version="1.0" encoding="utf-8"?>
<p:tagLst xmlns:a="http://schemas.openxmlformats.org/drawingml/2006/main" xmlns:r="http://schemas.openxmlformats.org/officeDocument/2006/relationships" xmlns:p="http://schemas.openxmlformats.org/presentationml/2006/main">
  <p:tag name="NUM" val="7"/>
</p:tagLst>
</file>

<file path=ppt/tags/tag313.xml><?xml version="1.0" encoding="utf-8"?>
<p:tagLst xmlns:a="http://schemas.openxmlformats.org/drawingml/2006/main" xmlns:r="http://schemas.openxmlformats.org/officeDocument/2006/relationships" xmlns:p="http://schemas.openxmlformats.org/presentationml/2006/main">
  <p:tag name="NUM" val="8"/>
</p:tagLst>
</file>

<file path=ppt/tags/tag314.xml><?xml version="1.0" encoding="utf-8"?>
<p:tagLst xmlns:a="http://schemas.openxmlformats.org/drawingml/2006/main" xmlns:r="http://schemas.openxmlformats.org/officeDocument/2006/relationships" xmlns:p="http://schemas.openxmlformats.org/presentationml/2006/main">
  <p:tag name="NUM" val="1"/>
</p:tagLst>
</file>

<file path=ppt/tags/tag315.xml><?xml version="1.0" encoding="utf-8"?>
<p:tagLst xmlns:a="http://schemas.openxmlformats.org/drawingml/2006/main" xmlns:r="http://schemas.openxmlformats.org/officeDocument/2006/relationships" xmlns:p="http://schemas.openxmlformats.org/presentationml/2006/main">
  <p:tag name="NUM" val="2"/>
</p:tagLst>
</file>

<file path=ppt/tags/tag316.xml><?xml version="1.0" encoding="utf-8"?>
<p:tagLst xmlns:a="http://schemas.openxmlformats.org/drawingml/2006/main" xmlns:r="http://schemas.openxmlformats.org/officeDocument/2006/relationships" xmlns:p="http://schemas.openxmlformats.org/presentationml/2006/main">
  <p:tag name="NUM" val="3"/>
</p:tagLst>
</file>

<file path=ppt/tags/tag317.xml><?xml version="1.0" encoding="utf-8"?>
<p:tagLst xmlns:a="http://schemas.openxmlformats.org/drawingml/2006/main" xmlns:r="http://schemas.openxmlformats.org/officeDocument/2006/relationships" xmlns:p="http://schemas.openxmlformats.org/presentationml/2006/main">
  <p:tag name="NUM" val="4"/>
</p:tagLst>
</file>

<file path=ppt/tags/tag318.xml><?xml version="1.0" encoding="utf-8"?>
<p:tagLst xmlns:a="http://schemas.openxmlformats.org/drawingml/2006/main" xmlns:r="http://schemas.openxmlformats.org/officeDocument/2006/relationships" xmlns:p="http://schemas.openxmlformats.org/presentationml/2006/main">
  <p:tag name="NUM" val="5"/>
</p:tagLst>
</file>

<file path=ppt/tags/tag319.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20.xml><?xml version="1.0" encoding="utf-8"?>
<p:tagLst xmlns:a="http://schemas.openxmlformats.org/drawingml/2006/main" xmlns:r="http://schemas.openxmlformats.org/officeDocument/2006/relationships" xmlns:p="http://schemas.openxmlformats.org/presentationml/2006/main">
  <p:tag name="NUM" val="7"/>
</p:tagLst>
</file>

<file path=ppt/tags/tag321.xml><?xml version="1.0" encoding="utf-8"?>
<p:tagLst xmlns:a="http://schemas.openxmlformats.org/drawingml/2006/main" xmlns:r="http://schemas.openxmlformats.org/officeDocument/2006/relationships" xmlns:p="http://schemas.openxmlformats.org/presentationml/2006/main">
  <p:tag name="NUM" val="8"/>
</p:tagLst>
</file>

<file path=ppt/tags/tag322.xml><?xml version="1.0" encoding="utf-8"?>
<p:tagLst xmlns:a="http://schemas.openxmlformats.org/drawingml/2006/main" xmlns:r="http://schemas.openxmlformats.org/officeDocument/2006/relationships" xmlns:p="http://schemas.openxmlformats.org/presentationml/2006/main">
  <p:tag name="NUM" val="2"/>
</p:tagLst>
</file>

<file path=ppt/tags/tag323.xml><?xml version="1.0" encoding="utf-8"?>
<p:tagLst xmlns:a="http://schemas.openxmlformats.org/drawingml/2006/main" xmlns:r="http://schemas.openxmlformats.org/officeDocument/2006/relationships" xmlns:p="http://schemas.openxmlformats.org/presentationml/2006/main">
  <p:tag name="NUM" val="3"/>
</p:tagLst>
</file>

<file path=ppt/tags/tag324.xml><?xml version="1.0" encoding="utf-8"?>
<p:tagLst xmlns:a="http://schemas.openxmlformats.org/drawingml/2006/main" xmlns:r="http://schemas.openxmlformats.org/officeDocument/2006/relationships" xmlns:p="http://schemas.openxmlformats.org/presentationml/2006/main">
  <p:tag name="NUM" val="4"/>
</p:tagLst>
</file>

<file path=ppt/tags/tag325.xml><?xml version="1.0" encoding="utf-8"?>
<p:tagLst xmlns:a="http://schemas.openxmlformats.org/drawingml/2006/main" xmlns:r="http://schemas.openxmlformats.org/officeDocument/2006/relationships" xmlns:p="http://schemas.openxmlformats.org/presentationml/2006/main">
  <p:tag name="NUM" val="5"/>
</p:tagLst>
</file>

<file path=ppt/tags/tag326.xml><?xml version="1.0" encoding="utf-8"?>
<p:tagLst xmlns:a="http://schemas.openxmlformats.org/drawingml/2006/main" xmlns:r="http://schemas.openxmlformats.org/officeDocument/2006/relationships" xmlns:p="http://schemas.openxmlformats.org/presentationml/2006/main">
  <p:tag name="NUM" val="6"/>
</p:tagLst>
</file>

<file path=ppt/tags/tag327.xml><?xml version="1.0" encoding="utf-8"?>
<p:tagLst xmlns:a="http://schemas.openxmlformats.org/drawingml/2006/main" xmlns:r="http://schemas.openxmlformats.org/officeDocument/2006/relationships" xmlns:p="http://schemas.openxmlformats.org/presentationml/2006/main">
  <p:tag name="NUM" val="7"/>
</p:tagLst>
</file>

<file path=ppt/tags/tag328.xml><?xml version="1.0" encoding="utf-8"?>
<p:tagLst xmlns:a="http://schemas.openxmlformats.org/drawingml/2006/main" xmlns:r="http://schemas.openxmlformats.org/officeDocument/2006/relationships" xmlns:p="http://schemas.openxmlformats.org/presentationml/2006/main">
  <p:tag name="NUM" val="8"/>
</p:tagLst>
</file>

<file path=ppt/tags/tag329.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30.xml><?xml version="1.0" encoding="utf-8"?>
<p:tagLst xmlns:a="http://schemas.openxmlformats.org/drawingml/2006/main" xmlns:r="http://schemas.openxmlformats.org/officeDocument/2006/relationships" xmlns:p="http://schemas.openxmlformats.org/presentationml/2006/main">
  <p:tag name="NUM" val="10"/>
</p:tagLst>
</file>

<file path=ppt/tags/tag331.xml><?xml version="1.0" encoding="utf-8"?>
<p:tagLst xmlns:a="http://schemas.openxmlformats.org/drawingml/2006/main" xmlns:r="http://schemas.openxmlformats.org/officeDocument/2006/relationships" xmlns:p="http://schemas.openxmlformats.org/presentationml/2006/main">
  <p:tag name="NUM" val="11"/>
</p:tagLst>
</file>

<file path=ppt/tags/tag332.xml><?xml version="1.0" encoding="utf-8"?>
<p:tagLst xmlns:a="http://schemas.openxmlformats.org/drawingml/2006/main" xmlns:r="http://schemas.openxmlformats.org/officeDocument/2006/relationships" xmlns:p="http://schemas.openxmlformats.org/presentationml/2006/main">
  <p:tag name="NUM" val="12"/>
</p:tagLst>
</file>

<file path=ppt/tags/tag333.xml><?xml version="1.0" encoding="utf-8"?>
<p:tagLst xmlns:a="http://schemas.openxmlformats.org/drawingml/2006/main" xmlns:r="http://schemas.openxmlformats.org/officeDocument/2006/relationships" xmlns:p="http://schemas.openxmlformats.org/presentationml/2006/main">
  <p:tag name="NUM" val="13"/>
</p:tagLst>
</file>

<file path=ppt/tags/tag334.xml><?xml version="1.0" encoding="utf-8"?>
<p:tagLst xmlns:a="http://schemas.openxmlformats.org/drawingml/2006/main" xmlns:r="http://schemas.openxmlformats.org/officeDocument/2006/relationships" xmlns:p="http://schemas.openxmlformats.org/presentationml/2006/main">
  <p:tag name="NUM" val="14"/>
</p:tagLst>
</file>

<file path=ppt/tags/tag335.xml><?xml version="1.0" encoding="utf-8"?>
<p:tagLst xmlns:a="http://schemas.openxmlformats.org/drawingml/2006/main" xmlns:r="http://schemas.openxmlformats.org/officeDocument/2006/relationships" xmlns:p="http://schemas.openxmlformats.org/presentationml/2006/main">
  <p:tag name="NUM" val="15"/>
</p:tagLst>
</file>

<file path=ppt/tags/tag336.xml><?xml version="1.0" encoding="utf-8"?>
<p:tagLst xmlns:a="http://schemas.openxmlformats.org/drawingml/2006/main" xmlns:r="http://schemas.openxmlformats.org/officeDocument/2006/relationships" xmlns:p="http://schemas.openxmlformats.org/presentationml/2006/main">
  <p:tag name="NUM" val="16"/>
</p:tagLst>
</file>

<file path=ppt/tags/tag337.xml><?xml version="1.0" encoding="utf-8"?>
<p:tagLst xmlns:a="http://schemas.openxmlformats.org/drawingml/2006/main" xmlns:r="http://schemas.openxmlformats.org/officeDocument/2006/relationships" xmlns:p="http://schemas.openxmlformats.org/presentationml/2006/main">
  <p:tag name="NUM" val="17"/>
</p:tagLst>
</file>

<file path=ppt/tags/tag338.xml><?xml version="1.0" encoding="utf-8"?>
<p:tagLst xmlns:a="http://schemas.openxmlformats.org/drawingml/2006/main" xmlns:r="http://schemas.openxmlformats.org/officeDocument/2006/relationships" xmlns:p="http://schemas.openxmlformats.org/presentationml/2006/main">
  <p:tag name="NUM" val="18"/>
</p:tagLst>
</file>

<file path=ppt/tags/tag339.xml><?xml version="1.0" encoding="utf-8"?>
<p:tagLst xmlns:a="http://schemas.openxmlformats.org/drawingml/2006/main" xmlns:r="http://schemas.openxmlformats.org/officeDocument/2006/relationships" xmlns:p="http://schemas.openxmlformats.org/presentationml/2006/main">
  <p:tag name="NUM" val="19"/>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40.xml><?xml version="1.0" encoding="utf-8"?>
<p:tagLst xmlns:a="http://schemas.openxmlformats.org/drawingml/2006/main" xmlns:r="http://schemas.openxmlformats.org/officeDocument/2006/relationships" xmlns:p="http://schemas.openxmlformats.org/presentationml/2006/main">
  <p:tag name="NUM" val="20"/>
</p:tagLst>
</file>

<file path=ppt/tags/tag341.xml><?xml version="1.0" encoding="utf-8"?>
<p:tagLst xmlns:a="http://schemas.openxmlformats.org/drawingml/2006/main" xmlns:r="http://schemas.openxmlformats.org/officeDocument/2006/relationships" xmlns:p="http://schemas.openxmlformats.org/presentationml/2006/main">
  <p:tag name="NUM" val="21"/>
</p:tagLst>
</file>

<file path=ppt/tags/tag342.xml><?xml version="1.0" encoding="utf-8"?>
<p:tagLst xmlns:a="http://schemas.openxmlformats.org/drawingml/2006/main" xmlns:r="http://schemas.openxmlformats.org/officeDocument/2006/relationships" xmlns:p="http://schemas.openxmlformats.org/presentationml/2006/main">
  <p:tag name="NUM" val="1"/>
</p:tagLst>
</file>

<file path=ppt/tags/tag343.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6.xml><?xml version="1.0" encoding="utf-8"?>
<p:tagLst xmlns:a="http://schemas.openxmlformats.org/drawingml/2006/main" xmlns:r="http://schemas.openxmlformats.org/officeDocument/2006/relationships" xmlns:p="http://schemas.openxmlformats.org/presentationml/2006/main">
  <p:tag name="NUM" val="10"/>
</p:tagLst>
</file>

<file path=ppt/tags/tag47.xml><?xml version="1.0" encoding="utf-8"?>
<p:tagLst xmlns:a="http://schemas.openxmlformats.org/drawingml/2006/main" xmlns:r="http://schemas.openxmlformats.org/officeDocument/2006/relationships" xmlns:p="http://schemas.openxmlformats.org/presentationml/2006/main">
  <p:tag name="NUM" val="11"/>
</p:tagLst>
</file>

<file path=ppt/tags/tag48.xml><?xml version="1.0" encoding="utf-8"?>
<p:tagLst xmlns:a="http://schemas.openxmlformats.org/drawingml/2006/main" xmlns:r="http://schemas.openxmlformats.org/officeDocument/2006/relationships" xmlns:p="http://schemas.openxmlformats.org/presentationml/2006/main">
  <p:tag name="NUM" val="12"/>
</p:tagLst>
</file>

<file path=ppt/tags/tag49.xml><?xml version="1.0" encoding="utf-8"?>
<p:tagLst xmlns:a="http://schemas.openxmlformats.org/drawingml/2006/main" xmlns:r="http://schemas.openxmlformats.org/officeDocument/2006/relationships" xmlns:p="http://schemas.openxmlformats.org/presentationml/2006/main">
  <p:tag name="NUM" val="1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4"/>
</p:tagLst>
</file>

<file path=ppt/tags/tag51.xml><?xml version="1.0" encoding="utf-8"?>
<p:tagLst xmlns:a="http://schemas.openxmlformats.org/drawingml/2006/main" xmlns:r="http://schemas.openxmlformats.org/officeDocument/2006/relationships" xmlns:p="http://schemas.openxmlformats.org/presentationml/2006/main">
  <p:tag name="NUM" val="15"/>
</p:tagLst>
</file>

<file path=ppt/tags/tag52.xml><?xml version="1.0" encoding="utf-8"?>
<p:tagLst xmlns:a="http://schemas.openxmlformats.org/drawingml/2006/main" xmlns:r="http://schemas.openxmlformats.org/officeDocument/2006/relationships" xmlns:p="http://schemas.openxmlformats.org/presentationml/2006/main">
  <p:tag name="NUM" val="16"/>
</p:tagLst>
</file>

<file path=ppt/tags/tag53.xml><?xml version="1.0" encoding="utf-8"?>
<p:tagLst xmlns:a="http://schemas.openxmlformats.org/drawingml/2006/main" xmlns:r="http://schemas.openxmlformats.org/officeDocument/2006/relationships" xmlns:p="http://schemas.openxmlformats.org/presentationml/2006/main">
  <p:tag name="NUM" val="17"/>
</p:tagLst>
</file>

<file path=ppt/tags/tag54.xml><?xml version="1.0" encoding="utf-8"?>
<p:tagLst xmlns:a="http://schemas.openxmlformats.org/drawingml/2006/main" xmlns:r="http://schemas.openxmlformats.org/officeDocument/2006/relationships" xmlns:p="http://schemas.openxmlformats.org/presentationml/2006/main">
  <p:tag name="NUM" val="18"/>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6"/>
</p:tagLst>
</file>

<file path=ppt/tags/tag94.xml><?xml version="1.0" encoding="utf-8"?>
<p:tagLst xmlns:a="http://schemas.openxmlformats.org/drawingml/2006/main" xmlns:r="http://schemas.openxmlformats.org/officeDocument/2006/relationships" xmlns:p="http://schemas.openxmlformats.org/presentationml/2006/main">
  <p:tag name="NUM" val="7"/>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LinkedI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nkedIn White Template">
  <a:themeElements>
    <a:clrScheme name="LinkedIn">
      <a:dk1>
        <a:srgbClr val="313335"/>
      </a:dk1>
      <a:lt1>
        <a:srgbClr val="FFFFFF"/>
      </a:lt1>
      <a:dk2>
        <a:srgbClr val="0091C9"/>
      </a:dk2>
      <a:lt2>
        <a:srgbClr val="0070AD"/>
      </a:lt2>
      <a:accent1>
        <a:srgbClr val="00A9ED"/>
      </a:accent1>
      <a:accent2>
        <a:srgbClr val="817AE8"/>
      </a:accent2>
      <a:accent3>
        <a:srgbClr val="00C2BA"/>
      </a:accent3>
      <a:accent4>
        <a:srgbClr val="C6D0D8"/>
      </a:accent4>
      <a:accent5>
        <a:srgbClr val="0071AE"/>
      </a:accent5>
      <a:accent6>
        <a:srgbClr val="003E67"/>
      </a:accent6>
      <a:hlink>
        <a:srgbClr val="00A0DC"/>
      </a:hlink>
      <a:folHlink>
        <a:srgbClr val="BFBFBF"/>
      </a:folHlink>
    </a:clrScheme>
    <a:fontScheme name="LinkedIn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chemeClr val="tx1">
              <a:lumMod val="50000"/>
              <a:lumOff val="50000"/>
            </a:schemeClr>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marR="0" algn="l" defTabSz="457200" rtl="0" eaLnBrk="1" fontAlgn="auto" latinLnBrk="0" hangingPunct="1">
          <a:lnSpc>
            <a:spcPct val="100000"/>
          </a:lnSpc>
          <a:spcBef>
            <a:spcPct val="20000"/>
          </a:spcBef>
          <a:spcAft>
            <a:spcPts val="0"/>
          </a:spcAft>
          <a:buClr>
            <a:schemeClr val="accent1"/>
          </a:buClr>
          <a:buSzTx/>
          <a:buFont typeface="Wingdings" pitchFamily="2" charset="2"/>
          <a:buNone/>
          <a:tabLst/>
          <a:defRPr sz="4500" dirty="0" err="1" smtClean="0">
            <a:solidFill>
              <a:schemeClr val="bg1"/>
            </a:solidFill>
            <a:latin typeface="AvenirNext LT Pro Regular"/>
            <a:cs typeface="AvenirNext LT Pro Regular"/>
          </a:defRPr>
        </a:defPPr>
      </a:lstStyle>
    </a:txDef>
  </a:objectDefaults>
  <a:extraClrSchemeLst/>
  <a:extLst>
    <a:ext uri="{05A4C25C-085E-4340-85A3-A5531E510DB2}">
      <thm15:themeFamily xmlns:thm15="http://schemas.microsoft.com/office/thememl/2012/main" name="LinkedIn Template Starter Pack - White" id="{CCD01894-E9CA-724B-8734-23A755135E85}" vid="{539A896D-A0EA-7C41-9675-46712C3349C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8626</TotalTime>
  <Words>2739</Words>
  <Application>Microsoft Office PowerPoint</Application>
  <PresentationFormat>Widescreen</PresentationFormat>
  <Paragraphs>599</Paragraphs>
  <Slides>45</Slides>
  <Notes>45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Arial</vt:lpstr>
      <vt:lpstr>AvenirNext LT Pro Regular</vt:lpstr>
      <vt:lpstr>Calibri</vt:lpstr>
      <vt:lpstr>Courier New</vt:lpstr>
      <vt:lpstr>Lucida Grande</vt:lpstr>
      <vt:lpstr>Source Sans Pro</vt:lpstr>
      <vt:lpstr>Source Sans Pro Light</vt:lpstr>
      <vt:lpstr>Source Sans Pro Semibold</vt:lpstr>
      <vt:lpstr>Wingdings</vt:lpstr>
      <vt:lpstr>LinkedIn</vt:lpstr>
      <vt:lpstr>LinkedIn White Template</vt:lpstr>
      <vt:lpstr>Rapport sur les emplois et compétences en France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economicgraph.linkedin.com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Ramanujam Macharla Vijayakumar</dc:creator>
  <cp:lastModifiedBy>Esther Ohayon</cp:lastModifiedBy>
  <cp:revision>324</cp:revision>
  <cp:lastPrinted>2018-10-04T14:39:18Z</cp:lastPrinted>
  <dcterms:created xsi:type="dcterms:W3CDTF">2018-08-31T11:20:52Z</dcterms:created>
  <dcterms:modified xsi:type="dcterms:W3CDTF">2019-02-18T16:10:26Z</dcterms:modified>
</cp:coreProperties>
</file>